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82" r:id="rId2"/>
    <p:sldMasterId id="2147483870" r:id="rId3"/>
    <p:sldMasterId id="2147483858" r:id="rId4"/>
    <p:sldMasterId id="2147483845" r:id="rId5"/>
  </p:sldMasterIdLst>
  <p:handoutMasterIdLst>
    <p:handoutMasterId r:id="rId45"/>
  </p:handoutMasterIdLst>
  <p:sldIdLst>
    <p:sldId id="263" r:id="rId6"/>
    <p:sldId id="264" r:id="rId7"/>
    <p:sldId id="337" r:id="rId8"/>
    <p:sldId id="336" r:id="rId9"/>
    <p:sldId id="339" r:id="rId10"/>
    <p:sldId id="270" r:id="rId11"/>
    <p:sldId id="265" r:id="rId12"/>
    <p:sldId id="266" r:id="rId13"/>
    <p:sldId id="267" r:id="rId14"/>
    <p:sldId id="268" r:id="rId15"/>
    <p:sldId id="272" r:id="rId16"/>
    <p:sldId id="274" r:id="rId17"/>
    <p:sldId id="278" r:id="rId18"/>
    <p:sldId id="283" r:id="rId19"/>
    <p:sldId id="284" r:id="rId20"/>
    <p:sldId id="302" r:id="rId21"/>
    <p:sldId id="304" r:id="rId22"/>
    <p:sldId id="307" r:id="rId23"/>
    <p:sldId id="306" r:id="rId24"/>
    <p:sldId id="311" r:id="rId25"/>
    <p:sldId id="319" r:id="rId26"/>
    <p:sldId id="316" r:id="rId27"/>
    <p:sldId id="321" r:id="rId28"/>
    <p:sldId id="287" r:id="rId29"/>
    <p:sldId id="289" r:id="rId30"/>
    <p:sldId id="290" r:id="rId31"/>
    <p:sldId id="291" r:id="rId32"/>
    <p:sldId id="292" r:id="rId33"/>
    <p:sldId id="323" r:id="rId34"/>
    <p:sldId id="325" r:id="rId35"/>
    <p:sldId id="326" r:id="rId36"/>
    <p:sldId id="331" r:id="rId37"/>
    <p:sldId id="333" r:id="rId38"/>
    <p:sldId id="332" r:id="rId39"/>
    <p:sldId id="334" r:id="rId40"/>
    <p:sldId id="338" r:id="rId41"/>
    <p:sldId id="281" r:id="rId42"/>
    <p:sldId id="330" r:id="rId43"/>
    <p:sldId id="309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059ADEC-98D9-4530-B114-C83CC90B7A16}">
          <p14:sldIdLst>
            <p14:sldId id="263"/>
            <p14:sldId id="264"/>
            <p14:sldId id="337"/>
            <p14:sldId id="336"/>
            <p14:sldId id="339"/>
            <p14:sldId id="270"/>
            <p14:sldId id="265"/>
            <p14:sldId id="266"/>
            <p14:sldId id="267"/>
            <p14:sldId id="268"/>
            <p14:sldId id="272"/>
            <p14:sldId id="274"/>
            <p14:sldId id="278"/>
            <p14:sldId id="283"/>
            <p14:sldId id="284"/>
            <p14:sldId id="302"/>
            <p14:sldId id="304"/>
            <p14:sldId id="307"/>
            <p14:sldId id="306"/>
            <p14:sldId id="311"/>
            <p14:sldId id="319"/>
            <p14:sldId id="316"/>
            <p14:sldId id="321"/>
            <p14:sldId id="287"/>
            <p14:sldId id="289"/>
            <p14:sldId id="290"/>
            <p14:sldId id="291"/>
            <p14:sldId id="292"/>
            <p14:sldId id="323"/>
            <p14:sldId id="325"/>
            <p14:sldId id="326"/>
            <p14:sldId id="331"/>
            <p14:sldId id="333"/>
            <p14:sldId id="332"/>
            <p14:sldId id="334"/>
            <p14:sldId id="338"/>
            <p14:sldId id="281"/>
            <p14:sldId id="330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B86F9-8D1C-482E-84BD-7D41AEFD77EA}" v="263" dt="2024-12-15T22:56:26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10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Čížek" userId="eb1bf487cf593726" providerId="LiveId" clId="{C4FCBE50-06BC-4DF0-9464-6D883F09B4D2}"/>
    <pc:docChg chg="undo custSel delSld modSld">
      <pc:chgData name="Tomáš Čížek" userId="eb1bf487cf593726" providerId="LiveId" clId="{C4FCBE50-06BC-4DF0-9464-6D883F09B4D2}" dt="2022-05-18T17:36:29.955" v="268" actId="207"/>
      <pc:docMkLst>
        <pc:docMk/>
      </pc:docMkLst>
      <pc:sldChg chg="modSp mod">
        <pc:chgData name="Tomáš Čížek" userId="eb1bf487cf593726" providerId="LiveId" clId="{C4FCBE50-06BC-4DF0-9464-6D883F09B4D2}" dt="2022-05-18T16:27:12.083" v="1" actId="790"/>
        <pc:sldMkLst>
          <pc:docMk/>
          <pc:sldMk cId="3685689424" sldId="258"/>
        </pc:sldMkLst>
      </pc:sldChg>
      <pc:sldChg chg="modSp mod">
        <pc:chgData name="Tomáš Čížek" userId="eb1bf487cf593726" providerId="LiveId" clId="{C4FCBE50-06BC-4DF0-9464-6D883F09B4D2}" dt="2022-05-18T17:36:29.955" v="268" actId="207"/>
        <pc:sldMkLst>
          <pc:docMk/>
          <pc:sldMk cId="1137995534" sldId="260"/>
        </pc:sldMkLst>
      </pc:sldChg>
      <pc:sldChg chg="modSp mod">
        <pc:chgData name="Tomáš Čížek" userId="eb1bf487cf593726" providerId="LiveId" clId="{C4FCBE50-06BC-4DF0-9464-6D883F09B4D2}" dt="2022-05-18T16:28:50.707" v="7" actId="790"/>
        <pc:sldMkLst>
          <pc:docMk/>
          <pc:sldMk cId="2669748665" sldId="261"/>
        </pc:sldMkLst>
      </pc:sldChg>
      <pc:sldChg chg="modSp mod">
        <pc:chgData name="Tomáš Čížek" userId="eb1bf487cf593726" providerId="LiveId" clId="{C4FCBE50-06BC-4DF0-9464-6D883F09B4D2}" dt="2022-05-18T16:29:02.170" v="9" actId="790"/>
        <pc:sldMkLst>
          <pc:docMk/>
          <pc:sldMk cId="2662527892" sldId="262"/>
        </pc:sldMkLst>
      </pc:sldChg>
      <pc:sldChg chg="addSp delSp modSp mod">
        <pc:chgData name="Tomáš Čížek" userId="eb1bf487cf593726" providerId="LiveId" clId="{C4FCBE50-06BC-4DF0-9464-6D883F09B4D2}" dt="2022-05-18T16:42:27.827" v="41" actId="1076"/>
        <pc:sldMkLst>
          <pc:docMk/>
          <pc:sldMk cId="994373598" sldId="263"/>
        </pc:sldMkLst>
      </pc:sldChg>
      <pc:sldChg chg="modSp mod">
        <pc:chgData name="Tomáš Čížek" userId="eb1bf487cf593726" providerId="LiveId" clId="{C4FCBE50-06BC-4DF0-9464-6D883F09B4D2}" dt="2022-05-18T16:29:06.233" v="10" actId="790"/>
        <pc:sldMkLst>
          <pc:docMk/>
          <pc:sldMk cId="733805955" sldId="264"/>
        </pc:sldMkLst>
      </pc:sldChg>
      <pc:sldChg chg="modSp mod">
        <pc:chgData name="Tomáš Čížek" userId="eb1bf487cf593726" providerId="LiveId" clId="{C4FCBE50-06BC-4DF0-9464-6D883F09B4D2}" dt="2022-05-18T16:28:57.219" v="8" actId="790"/>
        <pc:sldMkLst>
          <pc:docMk/>
          <pc:sldMk cId="2265764807" sldId="269"/>
        </pc:sldMkLst>
      </pc:sldChg>
      <pc:sldChg chg="modSp mod">
        <pc:chgData name="Tomáš Čížek" userId="eb1bf487cf593726" providerId="LiveId" clId="{C4FCBE50-06BC-4DF0-9464-6D883F09B4D2}" dt="2022-05-18T16:29:15.838" v="11" actId="790"/>
        <pc:sldMkLst>
          <pc:docMk/>
          <pc:sldMk cId="1228769117" sldId="270"/>
        </pc:sldMkLst>
      </pc:sldChg>
      <pc:sldChg chg="modSp mod">
        <pc:chgData name="Tomáš Čížek" userId="eb1bf487cf593726" providerId="LiveId" clId="{C4FCBE50-06BC-4DF0-9464-6D883F09B4D2}" dt="2022-05-18T16:29:23.264" v="12" actId="790"/>
        <pc:sldMkLst>
          <pc:docMk/>
          <pc:sldMk cId="1666484686" sldId="271"/>
        </pc:sldMkLst>
      </pc:sldChg>
      <pc:sldChg chg="modSp mod">
        <pc:chgData name="Tomáš Čížek" userId="eb1bf487cf593726" providerId="LiveId" clId="{C4FCBE50-06BC-4DF0-9464-6D883F09B4D2}" dt="2022-05-18T16:29:28.983" v="13" actId="790"/>
        <pc:sldMkLst>
          <pc:docMk/>
          <pc:sldMk cId="3681179606" sldId="272"/>
        </pc:sldMkLst>
      </pc:sldChg>
      <pc:sldChg chg="modSp mod">
        <pc:chgData name="Tomáš Čížek" userId="eb1bf487cf593726" providerId="LiveId" clId="{C4FCBE50-06BC-4DF0-9464-6D883F09B4D2}" dt="2022-05-18T16:29:33.558" v="14" actId="790"/>
        <pc:sldMkLst>
          <pc:docMk/>
          <pc:sldMk cId="1222603867" sldId="273"/>
        </pc:sldMkLst>
      </pc:sldChg>
      <pc:sldChg chg="modSp mod">
        <pc:chgData name="Tomáš Čížek" userId="eb1bf487cf593726" providerId="LiveId" clId="{C4FCBE50-06BC-4DF0-9464-6D883F09B4D2}" dt="2022-05-18T16:59:13.706" v="46" actId="20577"/>
        <pc:sldMkLst>
          <pc:docMk/>
          <pc:sldMk cId="2029838769" sldId="275"/>
        </pc:sldMkLst>
      </pc:sldChg>
      <pc:sldChg chg="modSp mod">
        <pc:chgData name="Tomáš Čížek" userId="eb1bf487cf593726" providerId="LiveId" clId="{C4FCBE50-06BC-4DF0-9464-6D883F09B4D2}" dt="2022-05-18T16:29:45.066" v="16" actId="790"/>
        <pc:sldMkLst>
          <pc:docMk/>
          <pc:sldMk cId="2778524098" sldId="276"/>
        </pc:sldMkLst>
      </pc:sldChg>
      <pc:sldChg chg="modSp mod">
        <pc:chgData name="Tomáš Čížek" userId="eb1bf487cf593726" providerId="LiveId" clId="{C4FCBE50-06BC-4DF0-9464-6D883F09B4D2}" dt="2022-05-18T16:29:50.007" v="17" actId="790"/>
        <pc:sldMkLst>
          <pc:docMk/>
          <pc:sldMk cId="2580054613" sldId="277"/>
        </pc:sldMkLst>
      </pc:sldChg>
      <pc:sldChg chg="modSp mod">
        <pc:chgData name="Tomáš Čížek" userId="eb1bf487cf593726" providerId="LiveId" clId="{C4FCBE50-06BC-4DF0-9464-6D883F09B4D2}" dt="2022-05-18T16:29:54.814" v="18" actId="790"/>
        <pc:sldMkLst>
          <pc:docMk/>
          <pc:sldMk cId="2513350650" sldId="278"/>
        </pc:sldMkLst>
      </pc:sldChg>
      <pc:sldChg chg="modSp del mod">
        <pc:chgData name="Tomáš Čížek" userId="eb1bf487cf593726" providerId="LiveId" clId="{C4FCBE50-06BC-4DF0-9464-6D883F09B4D2}" dt="2022-05-18T17:21:17.740" v="47" actId="47"/>
        <pc:sldMkLst>
          <pc:docMk/>
          <pc:sldMk cId="2437872938" sldId="279"/>
        </pc:sldMkLst>
      </pc:sldChg>
      <pc:sldChg chg="modSp mod">
        <pc:chgData name="Tomáš Čížek" userId="eb1bf487cf593726" providerId="LiveId" clId="{C4FCBE50-06BC-4DF0-9464-6D883F09B4D2}" dt="2022-05-18T16:30:08.193" v="20" actId="790"/>
        <pc:sldMkLst>
          <pc:docMk/>
          <pc:sldMk cId="411597397" sldId="280"/>
        </pc:sldMkLst>
      </pc:sldChg>
      <pc:sldChg chg="modSp mod">
        <pc:chgData name="Tomáš Čížek" userId="eb1bf487cf593726" providerId="LiveId" clId="{C4FCBE50-06BC-4DF0-9464-6D883F09B4D2}" dt="2022-05-18T16:30:13.246" v="21" actId="790"/>
        <pc:sldMkLst>
          <pc:docMk/>
          <pc:sldMk cId="744868788" sldId="281"/>
        </pc:sldMkLst>
      </pc:sldChg>
      <pc:sldChg chg="modSp mod">
        <pc:chgData name="Tomáš Čížek" userId="eb1bf487cf593726" providerId="LiveId" clId="{C4FCBE50-06BC-4DF0-9464-6D883F09B4D2}" dt="2022-05-18T16:31:15.881" v="23" actId="790"/>
        <pc:sldMkLst>
          <pc:docMk/>
          <pc:sldMk cId="3166443694" sldId="282"/>
        </pc:sldMkLst>
      </pc:sldChg>
      <pc:sldChg chg="modSp mod">
        <pc:chgData name="Tomáš Čížek" userId="eb1bf487cf593726" providerId="LiveId" clId="{C4FCBE50-06BC-4DF0-9464-6D883F09B4D2}" dt="2022-05-18T16:31:22.501" v="24" actId="790"/>
        <pc:sldMkLst>
          <pc:docMk/>
          <pc:sldMk cId="122923635" sldId="283"/>
        </pc:sldMkLst>
      </pc:sldChg>
      <pc:sldChg chg="modSp mod">
        <pc:chgData name="Tomáš Čížek" userId="eb1bf487cf593726" providerId="LiveId" clId="{C4FCBE50-06BC-4DF0-9464-6D883F09B4D2}" dt="2022-05-18T16:31:44.187" v="25" actId="790"/>
        <pc:sldMkLst>
          <pc:docMk/>
          <pc:sldMk cId="3662039771" sldId="284"/>
        </pc:sldMkLst>
      </pc:sldChg>
      <pc:sldChg chg="modSp mod">
        <pc:chgData name="Tomáš Čížek" userId="eb1bf487cf593726" providerId="LiveId" clId="{C4FCBE50-06BC-4DF0-9464-6D883F09B4D2}" dt="2022-05-18T16:31:55.457" v="27" actId="790"/>
        <pc:sldMkLst>
          <pc:docMk/>
          <pc:sldMk cId="1734629177" sldId="286"/>
        </pc:sldMkLst>
      </pc:sldChg>
      <pc:sldChg chg="modSp mod">
        <pc:chgData name="Tomáš Čížek" userId="eb1bf487cf593726" providerId="LiveId" clId="{C4FCBE50-06BC-4DF0-9464-6D883F09B4D2}" dt="2022-05-18T17:31:55.319" v="236" actId="1076"/>
        <pc:sldMkLst>
          <pc:docMk/>
          <pc:sldMk cId="2750363564" sldId="288"/>
        </pc:sldMkLst>
      </pc:sldChg>
      <pc:sldChg chg="modSp mod">
        <pc:chgData name="Tomáš Čížek" userId="eb1bf487cf593726" providerId="LiveId" clId="{C4FCBE50-06BC-4DF0-9464-6D883F09B4D2}" dt="2022-05-18T16:32:11.778" v="28" actId="790"/>
        <pc:sldMkLst>
          <pc:docMk/>
          <pc:sldMk cId="628851379" sldId="289"/>
        </pc:sldMkLst>
      </pc:sldChg>
      <pc:sldChg chg="modSp mod">
        <pc:chgData name="Tomáš Čížek" userId="eb1bf487cf593726" providerId="LiveId" clId="{C4FCBE50-06BC-4DF0-9464-6D883F09B4D2}" dt="2022-05-18T16:32:22.233" v="29" actId="790"/>
        <pc:sldMkLst>
          <pc:docMk/>
          <pc:sldMk cId="2674897645" sldId="295"/>
        </pc:sldMkLst>
      </pc:sldChg>
      <pc:sldChg chg="modSp mod">
        <pc:chgData name="Tomáš Čížek" userId="eb1bf487cf593726" providerId="LiveId" clId="{C4FCBE50-06BC-4DF0-9464-6D883F09B4D2}" dt="2022-05-18T16:27:19.893" v="2" actId="790"/>
        <pc:sldMkLst>
          <pc:docMk/>
          <pc:sldMk cId="660317648" sldId="296"/>
        </pc:sldMkLst>
      </pc:sldChg>
      <pc:sldChg chg="modSp mod">
        <pc:chgData name="Tomáš Čížek" userId="eb1bf487cf593726" providerId="LiveId" clId="{C4FCBE50-06BC-4DF0-9464-6D883F09B4D2}" dt="2022-05-18T16:27:28.933" v="3" actId="790"/>
        <pc:sldMkLst>
          <pc:docMk/>
          <pc:sldMk cId="727478984" sldId="297"/>
        </pc:sldMkLst>
      </pc:sldChg>
      <pc:sldChg chg="modSp mod">
        <pc:chgData name="Tomáš Čížek" userId="eb1bf487cf593726" providerId="LiveId" clId="{C4FCBE50-06BC-4DF0-9464-6D883F09B4D2}" dt="2022-05-18T16:27:47.690" v="4" actId="790"/>
        <pc:sldMkLst>
          <pc:docMk/>
          <pc:sldMk cId="3359618380" sldId="298"/>
        </pc:sldMkLst>
      </pc:sldChg>
      <pc:sldChg chg="modSp mod">
        <pc:chgData name="Tomáš Čížek" userId="eb1bf487cf593726" providerId="LiveId" clId="{C4FCBE50-06BC-4DF0-9464-6D883F09B4D2}" dt="2022-05-18T16:27:56.507" v="5" actId="790"/>
        <pc:sldMkLst>
          <pc:docMk/>
          <pc:sldMk cId="2651804593" sldId="299"/>
        </pc:sldMkLst>
      </pc:sldChg>
      <pc:sldChg chg="modSp mod">
        <pc:chgData name="Tomáš Čížek" userId="eb1bf487cf593726" providerId="LiveId" clId="{C4FCBE50-06BC-4DF0-9464-6D883F09B4D2}" dt="2022-05-18T16:28:38.824" v="6" actId="790"/>
        <pc:sldMkLst>
          <pc:docMk/>
          <pc:sldMk cId="2149136024" sldId="300"/>
        </pc:sldMkLst>
      </pc:sldChg>
      <pc:sldChg chg="modSp mod">
        <pc:chgData name="Tomáš Čížek" userId="eb1bf487cf593726" providerId="LiveId" clId="{C4FCBE50-06BC-4DF0-9464-6D883F09B4D2}" dt="2022-05-18T16:31:08.618" v="22" actId="790"/>
        <pc:sldMkLst>
          <pc:docMk/>
          <pc:sldMk cId="4140621774" sldId="301"/>
        </pc:sldMkLst>
      </pc:sldChg>
    </pc:docChg>
  </pc:docChgLst>
  <pc:docChgLst>
    <pc:chgData name="Tomáš Čížek" userId="eb1bf487cf593726" providerId="LiveId" clId="{DCD51689-EBD4-4930-8A5C-F0B5182B958C}"/>
    <pc:docChg chg="modSld">
      <pc:chgData name="Tomáš Čížek" userId="eb1bf487cf593726" providerId="LiveId" clId="{DCD51689-EBD4-4930-8A5C-F0B5182B958C}" dt="2024-09-07T09:35:59.750" v="33"/>
      <pc:docMkLst>
        <pc:docMk/>
      </pc:docMkLst>
      <pc:sldChg chg="setBg">
        <pc:chgData name="Tomáš Čížek" userId="eb1bf487cf593726" providerId="LiveId" clId="{DCD51689-EBD4-4930-8A5C-F0B5182B958C}" dt="2024-09-07T09:35:59.750" v="33"/>
        <pc:sldMkLst>
          <pc:docMk/>
          <pc:sldMk cId="994373598" sldId="263"/>
        </pc:sldMkLst>
      </pc:sldChg>
    </pc:docChg>
  </pc:docChgLst>
  <pc:docChgLst>
    <pc:chgData name="Tomáš Čížek" userId="eb1bf487cf593726" providerId="LiveId" clId="{33DA2CB1-096A-4506-AFC9-F869E8EA3281}"/>
    <pc:docChg chg="undo redo custSel addSld delSld modSld sldOrd addSection delSection modSection modShowInfo">
      <pc:chgData name="Tomáš Čížek" userId="eb1bf487cf593726" providerId="LiveId" clId="{33DA2CB1-096A-4506-AFC9-F869E8EA3281}" dt="2024-09-09T18:58:49.164" v="11334" actId="729"/>
      <pc:docMkLst>
        <pc:docMk/>
      </pc:docMkLst>
      <pc:sldChg chg="addSp delSp modSp del mod">
        <pc:chgData name="Tomáš Čížek" userId="eb1bf487cf593726" providerId="LiveId" clId="{33DA2CB1-096A-4506-AFC9-F869E8EA3281}" dt="2024-09-07T18:24:54.933" v="429" actId="47"/>
        <pc:sldMkLst>
          <pc:docMk/>
          <pc:sldMk cId="3685689424" sldId="258"/>
        </pc:sldMkLst>
      </pc:sldChg>
      <pc:sldChg chg="addSp modSp add del mod">
        <pc:chgData name="Tomáš Čížek" userId="eb1bf487cf593726" providerId="LiveId" clId="{33DA2CB1-096A-4506-AFC9-F869E8EA3281}" dt="2024-09-07T20:39:01.013" v="1216" actId="47"/>
        <pc:sldMkLst>
          <pc:docMk/>
          <pc:sldMk cId="1137995534" sldId="260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2669748665" sldId="261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2662527892" sldId="262"/>
        </pc:sldMkLst>
      </pc:sldChg>
      <pc:sldChg chg="addSp delSp modSp mod modTransition">
        <pc:chgData name="Tomáš Čížek" userId="eb1bf487cf593726" providerId="LiveId" clId="{33DA2CB1-096A-4506-AFC9-F869E8EA3281}" dt="2024-09-09T15:32:30.973" v="11174"/>
        <pc:sldMkLst>
          <pc:docMk/>
          <pc:sldMk cId="994373598" sldId="263"/>
        </pc:sldMkLst>
      </pc:sldChg>
      <pc:sldChg chg="addSp delSp modSp new mod modTransition">
        <pc:chgData name="Tomáš Čížek" userId="eb1bf487cf593726" providerId="LiveId" clId="{33DA2CB1-096A-4506-AFC9-F869E8EA3281}" dt="2024-09-09T15:32:30.973" v="11174"/>
        <pc:sldMkLst>
          <pc:docMk/>
          <pc:sldMk cId="60666748" sldId="264"/>
        </pc:sldMkLst>
      </pc:sldChg>
      <pc:sldChg chg="addSp modSp del mod">
        <pc:chgData name="Tomáš Čížek" userId="eb1bf487cf593726" providerId="LiveId" clId="{33DA2CB1-096A-4506-AFC9-F869E8EA3281}" dt="2024-09-07T18:24:15.752" v="428" actId="47"/>
        <pc:sldMkLst>
          <pc:docMk/>
          <pc:sldMk cId="733805955" sldId="264"/>
        </pc:sldMkLst>
      </pc:sldChg>
      <pc:sldChg chg="addSp delSp modSp add mod modTransition">
        <pc:chgData name="Tomáš Čížek" userId="eb1bf487cf593726" providerId="LiveId" clId="{33DA2CB1-096A-4506-AFC9-F869E8EA3281}" dt="2024-09-09T15:32:30.973" v="11174"/>
        <pc:sldMkLst>
          <pc:docMk/>
          <pc:sldMk cId="3585385022" sldId="265"/>
        </pc:sldMkLst>
      </pc:sldChg>
      <pc:sldChg chg="addSp delSp modSp add mod modTransition">
        <pc:chgData name="Tomáš Čížek" userId="eb1bf487cf593726" providerId="LiveId" clId="{33DA2CB1-096A-4506-AFC9-F869E8EA3281}" dt="2024-09-09T15:32:30.973" v="11174"/>
        <pc:sldMkLst>
          <pc:docMk/>
          <pc:sldMk cId="3543093102" sldId="266"/>
        </pc:sldMkLst>
      </pc:sldChg>
      <pc:sldChg chg="addSp delSp modSp add mod modTransition">
        <pc:chgData name="Tomáš Čížek" userId="eb1bf487cf593726" providerId="LiveId" clId="{33DA2CB1-096A-4506-AFC9-F869E8EA3281}" dt="2024-09-09T15:32:30.973" v="11174"/>
        <pc:sldMkLst>
          <pc:docMk/>
          <pc:sldMk cId="2067881033" sldId="267"/>
        </pc:sldMkLst>
      </pc:sldChg>
      <pc:sldChg chg="addSp delSp modSp add mod modTransition">
        <pc:chgData name="Tomáš Čížek" userId="eb1bf487cf593726" providerId="LiveId" clId="{33DA2CB1-096A-4506-AFC9-F869E8EA3281}" dt="2024-09-09T15:32:30.973" v="11174"/>
        <pc:sldMkLst>
          <pc:docMk/>
          <pc:sldMk cId="103535908" sldId="268"/>
        </pc:sldMkLst>
      </pc:sldChg>
      <pc:sldChg chg="add del">
        <pc:chgData name="Tomáš Čížek" userId="eb1bf487cf593726" providerId="LiveId" clId="{33DA2CB1-096A-4506-AFC9-F869E8EA3281}" dt="2024-09-07T19:15:37.472" v="725" actId="47"/>
        <pc:sldMkLst>
          <pc:docMk/>
          <pc:sldMk cId="1554923243" sldId="269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2265764807" sldId="269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1228769117" sldId="270"/>
        </pc:sldMkLst>
      </pc:sldChg>
      <pc:sldChg chg="addSp delSp modSp add mod modTransition">
        <pc:chgData name="Tomáš Čížek" userId="eb1bf487cf593726" providerId="LiveId" clId="{33DA2CB1-096A-4506-AFC9-F869E8EA3281}" dt="2024-09-09T15:32:30.973" v="11174"/>
        <pc:sldMkLst>
          <pc:docMk/>
          <pc:sldMk cId="3891433969" sldId="270"/>
        </pc:sldMkLst>
      </pc:sldChg>
      <pc:sldChg chg="addSp delSp modSp add del mod">
        <pc:chgData name="Tomáš Čížek" userId="eb1bf487cf593726" providerId="LiveId" clId="{33DA2CB1-096A-4506-AFC9-F869E8EA3281}" dt="2024-09-07T20:15:32.202" v="955" actId="2696"/>
        <pc:sldMkLst>
          <pc:docMk/>
          <pc:sldMk cId="1618796218" sldId="271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1666484686" sldId="271"/>
        </pc:sldMkLst>
      </pc:sldChg>
      <pc:sldChg chg="addSp delSp modSp add mod modTransition">
        <pc:chgData name="Tomáš Čížek" userId="eb1bf487cf593726" providerId="LiveId" clId="{33DA2CB1-096A-4506-AFC9-F869E8EA3281}" dt="2024-09-09T17:27:17.038" v="11290" actId="114"/>
        <pc:sldMkLst>
          <pc:docMk/>
          <pc:sldMk cId="2222802670" sldId="272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3681179606" sldId="272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1222603867" sldId="273"/>
        </pc:sldMkLst>
      </pc:sldChg>
      <pc:sldChg chg="addSp delSp modSp new del mod modClrScheme chgLayout">
        <pc:chgData name="Tomáš Čížek" userId="eb1bf487cf593726" providerId="LiveId" clId="{33DA2CB1-096A-4506-AFC9-F869E8EA3281}" dt="2024-09-07T20:27:52.681" v="1145" actId="47"/>
        <pc:sldMkLst>
          <pc:docMk/>
          <pc:sldMk cId="1893514228" sldId="273"/>
        </pc:sldMkLst>
      </pc:sldChg>
      <pc:sldChg chg="addSp delSp modSp add del mod">
        <pc:chgData name="Tomáš Čížek" userId="eb1bf487cf593726" providerId="LiveId" clId="{33DA2CB1-096A-4506-AFC9-F869E8EA3281}" dt="2024-09-09T11:19:41.304" v="11097" actId="47"/>
        <pc:sldMkLst>
          <pc:docMk/>
          <pc:sldMk cId="3490536729" sldId="273"/>
        </pc:sldMkLst>
      </pc:sldChg>
      <pc:sldChg chg="addSp delSp modSp add mod modTransition">
        <pc:chgData name="Tomáš Čížek" userId="eb1bf487cf593726" providerId="LiveId" clId="{33DA2CB1-096A-4506-AFC9-F869E8EA3281}" dt="2024-09-09T17:29:39.387" v="11293" actId="114"/>
        <pc:sldMkLst>
          <pc:docMk/>
          <pc:sldMk cId="1262668786" sldId="274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2029838769" sldId="275"/>
        </pc:sldMkLst>
      </pc:sldChg>
      <pc:sldChg chg="addSp delSp modSp add del mod ord setBg">
        <pc:chgData name="Tomáš Čížek" userId="eb1bf487cf593726" providerId="LiveId" clId="{33DA2CB1-096A-4506-AFC9-F869E8EA3281}" dt="2024-09-07T22:27:57.026" v="2131" actId="47"/>
        <pc:sldMkLst>
          <pc:docMk/>
          <pc:sldMk cId="3873281560" sldId="275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2778524098" sldId="276"/>
        </pc:sldMkLst>
      </pc:sldChg>
      <pc:sldChg chg="addSp delSp modSp add del mod">
        <pc:chgData name="Tomáš Čížek" userId="eb1bf487cf593726" providerId="LiveId" clId="{33DA2CB1-096A-4506-AFC9-F869E8EA3281}" dt="2024-09-07T22:27:57.026" v="2131" actId="47"/>
        <pc:sldMkLst>
          <pc:docMk/>
          <pc:sldMk cId="4151702793" sldId="276"/>
        </pc:sldMkLst>
      </pc:sldChg>
      <pc:sldChg chg="add del">
        <pc:chgData name="Tomáš Čížek" userId="eb1bf487cf593726" providerId="LiveId" clId="{33DA2CB1-096A-4506-AFC9-F869E8EA3281}" dt="2024-09-07T20:57:00.349" v="1264"/>
        <pc:sldMkLst>
          <pc:docMk/>
          <pc:sldMk cId="929908031" sldId="277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2580054613" sldId="277"/>
        </pc:sldMkLst>
      </pc:sldChg>
      <pc:sldChg chg="delSp modSp add del mod">
        <pc:chgData name="Tomáš Čížek" userId="eb1bf487cf593726" providerId="LiveId" clId="{33DA2CB1-096A-4506-AFC9-F869E8EA3281}" dt="2024-09-07T22:27:57.026" v="2131" actId="47"/>
        <pc:sldMkLst>
          <pc:docMk/>
          <pc:sldMk cId="4084347713" sldId="277"/>
        </pc:sldMkLst>
      </pc:sldChg>
      <pc:sldChg chg="addSp delSp modSp add mod ord modTransition">
        <pc:chgData name="Tomáš Čížek" userId="eb1bf487cf593726" providerId="LiveId" clId="{33DA2CB1-096A-4506-AFC9-F869E8EA3281}" dt="2024-09-09T15:32:30.973" v="11174"/>
        <pc:sldMkLst>
          <pc:docMk/>
          <pc:sldMk cId="906678604" sldId="278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2513350650" sldId="278"/>
        </pc:sldMkLst>
      </pc:sldChg>
      <pc:sldChg chg="add del">
        <pc:chgData name="Tomáš Čížek" userId="eb1bf487cf593726" providerId="LiveId" clId="{33DA2CB1-096A-4506-AFC9-F869E8EA3281}" dt="2024-09-07T21:49:28.294" v="1326" actId="47"/>
        <pc:sldMkLst>
          <pc:docMk/>
          <pc:sldMk cId="3652250230" sldId="278"/>
        </pc:sldMkLst>
      </pc:sldChg>
      <pc:sldChg chg="new del">
        <pc:chgData name="Tomáš Čížek" userId="eb1bf487cf593726" providerId="LiveId" clId="{33DA2CB1-096A-4506-AFC9-F869E8EA3281}" dt="2024-09-07T21:58:03.288" v="1699" actId="47"/>
        <pc:sldMkLst>
          <pc:docMk/>
          <pc:sldMk cId="2819515992" sldId="279"/>
        </pc:sldMkLst>
      </pc:sldChg>
      <pc:sldChg chg="delSp modSp add del mod">
        <pc:chgData name="Tomáš Čížek" userId="eb1bf487cf593726" providerId="LiveId" clId="{33DA2CB1-096A-4506-AFC9-F869E8EA3281}" dt="2024-09-07T21:58:44.234" v="1718" actId="47"/>
        <pc:sldMkLst>
          <pc:docMk/>
          <pc:sldMk cId="183340910" sldId="280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411597397" sldId="280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744868788" sldId="281"/>
        </pc:sldMkLst>
      </pc:sldChg>
      <pc:sldChg chg="modSp new mod">
        <pc:chgData name="Tomáš Čížek" userId="eb1bf487cf593726" providerId="LiveId" clId="{33DA2CB1-096A-4506-AFC9-F869E8EA3281}" dt="2024-09-08T22:13:54.834" v="10591" actId="207"/>
        <pc:sldMkLst>
          <pc:docMk/>
          <pc:sldMk cId="1877278210" sldId="281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3166443694" sldId="282"/>
        </pc:sldMkLst>
      </pc:sldChg>
      <pc:sldChg chg="addSp delSp modSp add del mod">
        <pc:chgData name="Tomáš Čížek" userId="eb1bf487cf593726" providerId="LiveId" clId="{33DA2CB1-096A-4506-AFC9-F869E8EA3281}" dt="2024-09-09T10:52:37.023" v="10943" actId="47"/>
        <pc:sldMkLst>
          <pc:docMk/>
          <pc:sldMk cId="3935104111" sldId="282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122923635" sldId="283"/>
        </pc:sldMkLst>
      </pc:sldChg>
      <pc:sldChg chg="addSp delSp modSp add mod ord modTransition">
        <pc:chgData name="Tomáš Čížek" userId="eb1bf487cf593726" providerId="LiveId" clId="{33DA2CB1-096A-4506-AFC9-F869E8EA3281}" dt="2024-09-09T15:32:30.973" v="11174"/>
        <pc:sldMkLst>
          <pc:docMk/>
          <pc:sldMk cId="4046346416" sldId="283"/>
        </pc:sldMkLst>
      </pc:sldChg>
      <pc:sldChg chg="addSp delSp modSp new mod modTransition setBg">
        <pc:chgData name="Tomáš Čížek" userId="eb1bf487cf593726" providerId="LiveId" clId="{33DA2CB1-096A-4506-AFC9-F869E8EA3281}" dt="2024-09-09T15:32:30.973" v="11174"/>
        <pc:sldMkLst>
          <pc:docMk/>
          <pc:sldMk cId="2170169487" sldId="284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3662039771" sldId="284"/>
        </pc:sldMkLst>
      </pc:sldChg>
      <pc:sldChg chg="addSp delSp modSp new del mod">
        <pc:chgData name="Tomáš Čížek" userId="eb1bf487cf593726" providerId="LiveId" clId="{33DA2CB1-096A-4506-AFC9-F869E8EA3281}" dt="2024-09-08T13:07:30.809" v="3934" actId="47"/>
        <pc:sldMkLst>
          <pc:docMk/>
          <pc:sldMk cId="2480737482" sldId="285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1734629177" sldId="286"/>
        </pc:sldMkLst>
      </pc:sldChg>
      <pc:sldChg chg="addSp delSp modSp new del mod">
        <pc:chgData name="Tomáš Čížek" userId="eb1bf487cf593726" providerId="LiveId" clId="{33DA2CB1-096A-4506-AFC9-F869E8EA3281}" dt="2024-09-08T13:40:14.339" v="4620" actId="47"/>
        <pc:sldMkLst>
          <pc:docMk/>
          <pc:sldMk cId="3335119332" sldId="286"/>
        </pc:sldMkLst>
      </pc:sldChg>
      <pc:sldChg chg="addSp delSp modSp new mod setBg">
        <pc:chgData name="Tomáš Čížek" userId="eb1bf487cf593726" providerId="LiveId" clId="{33DA2CB1-096A-4506-AFC9-F869E8EA3281}" dt="2024-09-09T11:16:06.538" v="11096" actId="207"/>
        <pc:sldMkLst>
          <pc:docMk/>
          <pc:sldMk cId="2495504599" sldId="287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2750363564" sldId="288"/>
        </pc:sldMkLst>
      </pc:sldChg>
      <pc:sldChg chg="modSp new del mod">
        <pc:chgData name="Tomáš Čížek" userId="eb1bf487cf593726" providerId="LiveId" clId="{33DA2CB1-096A-4506-AFC9-F869E8EA3281}" dt="2024-09-08T16:55:37.303" v="6511" actId="47"/>
        <pc:sldMkLst>
          <pc:docMk/>
          <pc:sldMk cId="3887704316" sldId="288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628851379" sldId="289"/>
        </pc:sldMkLst>
      </pc:sldChg>
      <pc:sldChg chg="addSp modSp new mod">
        <pc:chgData name="Tomáš Čížek" userId="eb1bf487cf593726" providerId="LiveId" clId="{33DA2CB1-096A-4506-AFC9-F869E8EA3281}" dt="2024-09-08T22:13:11.914" v="10580" actId="207"/>
        <pc:sldMkLst>
          <pc:docMk/>
          <pc:sldMk cId="1095089766" sldId="289"/>
        </pc:sldMkLst>
      </pc:sldChg>
      <pc:sldChg chg="addSp delSp modSp new mod">
        <pc:chgData name="Tomáš Čížek" userId="eb1bf487cf593726" providerId="LiveId" clId="{33DA2CB1-096A-4506-AFC9-F869E8EA3281}" dt="2024-09-09T18:58:27.211" v="11333" actId="20577"/>
        <pc:sldMkLst>
          <pc:docMk/>
          <pc:sldMk cId="4067101300" sldId="290"/>
        </pc:sldMkLst>
      </pc:sldChg>
      <pc:sldChg chg="addSp delSp modSp new mod">
        <pc:chgData name="Tomáš Čížek" userId="eb1bf487cf593726" providerId="LiveId" clId="{33DA2CB1-096A-4506-AFC9-F869E8EA3281}" dt="2024-09-09T18:09:06.516" v="11314" actId="20577"/>
        <pc:sldMkLst>
          <pc:docMk/>
          <pc:sldMk cId="2542322281" sldId="291"/>
        </pc:sldMkLst>
      </pc:sldChg>
      <pc:sldChg chg="addSp modSp new mod">
        <pc:chgData name="Tomáš Čížek" userId="eb1bf487cf593726" providerId="LiveId" clId="{33DA2CB1-096A-4506-AFC9-F869E8EA3281}" dt="2024-09-09T18:58:17.779" v="11332" actId="20577"/>
        <pc:sldMkLst>
          <pc:docMk/>
          <pc:sldMk cId="874738332" sldId="292"/>
        </pc:sldMkLst>
      </pc:sldChg>
      <pc:sldChg chg="addSp modSp new del mod">
        <pc:chgData name="Tomáš Čížek" userId="eb1bf487cf593726" providerId="LiveId" clId="{33DA2CB1-096A-4506-AFC9-F869E8EA3281}" dt="2024-09-08T17:46:48.032" v="7847" actId="47"/>
        <pc:sldMkLst>
          <pc:docMk/>
          <pc:sldMk cId="1194400941" sldId="293"/>
        </pc:sldMkLst>
      </pc:sldChg>
      <pc:sldChg chg="addSp delSp modSp new del mod">
        <pc:chgData name="Tomáš Čížek" userId="eb1bf487cf593726" providerId="LiveId" clId="{33DA2CB1-096A-4506-AFC9-F869E8EA3281}" dt="2024-09-08T19:18:46.403" v="9737" actId="47"/>
        <pc:sldMkLst>
          <pc:docMk/>
          <pc:sldMk cId="3519739821" sldId="294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2674897645" sldId="295"/>
        </pc:sldMkLst>
      </pc:sldChg>
      <pc:sldChg chg="addSp delSp modSp add del mod">
        <pc:chgData name="Tomáš Čížek" userId="eb1bf487cf593726" providerId="LiveId" clId="{33DA2CB1-096A-4506-AFC9-F869E8EA3281}" dt="2024-09-08T15:43:35.642" v="5692" actId="47"/>
        <pc:sldMkLst>
          <pc:docMk/>
          <pc:sldMk cId="3417289554" sldId="295"/>
        </pc:sldMkLst>
      </pc:sldChg>
      <pc:sldChg chg="addSp delSp modSp add del mod ord modShow">
        <pc:chgData name="Tomáš Čížek" userId="eb1bf487cf593726" providerId="LiveId" clId="{33DA2CB1-096A-4506-AFC9-F869E8EA3281}" dt="2024-09-09T10:28:25.830" v="10908" actId="47"/>
        <pc:sldMkLst>
          <pc:docMk/>
          <pc:sldMk cId="203029060" sldId="296"/>
        </pc:sldMkLst>
      </pc:sldChg>
      <pc:sldChg chg="del">
        <pc:chgData name="Tomáš Čížek" userId="eb1bf487cf593726" providerId="LiveId" clId="{33DA2CB1-096A-4506-AFC9-F869E8EA3281}" dt="2024-09-07T18:24:54.933" v="429" actId="47"/>
        <pc:sldMkLst>
          <pc:docMk/>
          <pc:sldMk cId="660317648" sldId="296"/>
        </pc:sldMkLst>
      </pc:sldChg>
      <pc:sldChg chg="del">
        <pc:chgData name="Tomáš Čížek" userId="eb1bf487cf593726" providerId="LiveId" clId="{33DA2CB1-096A-4506-AFC9-F869E8EA3281}" dt="2024-09-07T18:24:54.933" v="429" actId="47"/>
        <pc:sldMkLst>
          <pc:docMk/>
          <pc:sldMk cId="727478984" sldId="297"/>
        </pc:sldMkLst>
      </pc:sldChg>
      <pc:sldChg chg="addSp delSp modSp add del mod ord modShow">
        <pc:chgData name="Tomáš Čížek" userId="eb1bf487cf593726" providerId="LiveId" clId="{33DA2CB1-096A-4506-AFC9-F869E8EA3281}" dt="2024-09-09T10:28:25.830" v="10908" actId="47"/>
        <pc:sldMkLst>
          <pc:docMk/>
          <pc:sldMk cId="3926272545" sldId="297"/>
        </pc:sldMkLst>
      </pc:sldChg>
      <pc:sldChg chg="addSp delSp modSp add del mod ord modShow">
        <pc:chgData name="Tomáš Čížek" userId="eb1bf487cf593726" providerId="LiveId" clId="{33DA2CB1-096A-4506-AFC9-F869E8EA3281}" dt="2024-09-09T10:28:25.830" v="10908" actId="47"/>
        <pc:sldMkLst>
          <pc:docMk/>
          <pc:sldMk cId="551497388" sldId="298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3359618380" sldId="298"/>
        </pc:sldMkLst>
      </pc:sldChg>
      <pc:sldChg chg="addSp delSp modSp add del mod ord modShow">
        <pc:chgData name="Tomáš Čížek" userId="eb1bf487cf593726" providerId="LiveId" clId="{33DA2CB1-096A-4506-AFC9-F869E8EA3281}" dt="2024-09-09T10:28:25.830" v="10908" actId="47"/>
        <pc:sldMkLst>
          <pc:docMk/>
          <pc:sldMk cId="970818231" sldId="299"/>
        </pc:sldMkLst>
      </pc:sldChg>
      <pc:sldChg chg="addSp delSp modSp add del mod">
        <pc:chgData name="Tomáš Čížek" userId="eb1bf487cf593726" providerId="LiveId" clId="{33DA2CB1-096A-4506-AFC9-F869E8EA3281}" dt="2024-09-08T10:41:49.076" v="2579" actId="47"/>
        <pc:sldMkLst>
          <pc:docMk/>
          <pc:sldMk cId="1744626757" sldId="299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2651804593" sldId="299"/>
        </pc:sldMkLst>
      </pc:sldChg>
      <pc:sldChg chg="addSp delSp modSp add del mod ord modShow">
        <pc:chgData name="Tomáš Čížek" userId="eb1bf487cf593726" providerId="LiveId" clId="{33DA2CB1-096A-4506-AFC9-F869E8EA3281}" dt="2024-09-09T10:28:25.830" v="10908" actId="47"/>
        <pc:sldMkLst>
          <pc:docMk/>
          <pc:sldMk cId="1415873313" sldId="300"/>
        </pc:sldMkLst>
      </pc:sldChg>
      <pc:sldChg chg="addSp modSp del mod">
        <pc:chgData name="Tomáš Čížek" userId="eb1bf487cf593726" providerId="LiveId" clId="{33DA2CB1-096A-4506-AFC9-F869E8EA3281}" dt="2024-09-07T18:24:15.752" v="428" actId="47"/>
        <pc:sldMkLst>
          <pc:docMk/>
          <pc:sldMk cId="2149136024" sldId="300"/>
        </pc:sldMkLst>
      </pc:sldChg>
      <pc:sldChg chg="delSp modSp add del mod">
        <pc:chgData name="Tomáš Čížek" userId="eb1bf487cf593726" providerId="LiveId" clId="{33DA2CB1-096A-4506-AFC9-F869E8EA3281}" dt="2024-09-08T10:41:29.576" v="2576" actId="47"/>
        <pc:sldMkLst>
          <pc:docMk/>
          <pc:sldMk cId="2593738971" sldId="300"/>
        </pc:sldMkLst>
      </pc:sldChg>
      <pc:sldChg chg="add del">
        <pc:chgData name="Tomáš Čížek" userId="eb1bf487cf593726" providerId="LiveId" clId="{33DA2CB1-096A-4506-AFC9-F869E8EA3281}" dt="2024-09-08T10:40:52.791" v="2568"/>
        <pc:sldMkLst>
          <pc:docMk/>
          <pc:sldMk cId="3609306333" sldId="300"/>
        </pc:sldMkLst>
      </pc:sldChg>
      <pc:sldChg chg="addSp delSp modSp add del mod">
        <pc:chgData name="Tomáš Čížek" userId="eb1bf487cf593726" providerId="LiveId" clId="{33DA2CB1-096A-4506-AFC9-F869E8EA3281}" dt="2024-09-08T14:09:03.882" v="5229" actId="47"/>
        <pc:sldMkLst>
          <pc:docMk/>
          <pc:sldMk cId="1866852720" sldId="301"/>
        </pc:sldMkLst>
      </pc:sldChg>
      <pc:sldChg chg="del">
        <pc:chgData name="Tomáš Čížek" userId="eb1bf487cf593726" providerId="LiveId" clId="{33DA2CB1-096A-4506-AFC9-F869E8EA3281}" dt="2024-09-07T18:24:15.752" v="428" actId="47"/>
        <pc:sldMkLst>
          <pc:docMk/>
          <pc:sldMk cId="4140621774" sldId="301"/>
        </pc:sldMkLst>
      </pc:sldChg>
      <pc:sldChg chg="modSp new del mod">
        <pc:chgData name="Tomáš Čížek" userId="eb1bf487cf593726" providerId="LiveId" clId="{33DA2CB1-096A-4506-AFC9-F869E8EA3281}" dt="2024-09-07T18:24:15.752" v="428" actId="47"/>
        <pc:sldMkLst>
          <pc:docMk/>
          <pc:sldMk cId="2478817413" sldId="302"/>
        </pc:sldMkLst>
      </pc:sldChg>
      <pc:sldChg chg="addSp delSp modSp add mod ord modTransition">
        <pc:chgData name="Tomáš Čížek" userId="eb1bf487cf593726" providerId="LiveId" clId="{33DA2CB1-096A-4506-AFC9-F869E8EA3281}" dt="2024-09-09T16:02:29.613" v="11207" actId="6549"/>
        <pc:sldMkLst>
          <pc:docMk/>
          <pc:sldMk cId="4195023466" sldId="302"/>
        </pc:sldMkLst>
      </pc:sldChg>
      <pc:sldChg chg="addSp delSp modSp add del mod">
        <pc:chgData name="Tomáš Čížek" userId="eb1bf487cf593726" providerId="LiveId" clId="{33DA2CB1-096A-4506-AFC9-F869E8EA3281}" dt="2024-09-09T12:23:40.968" v="11158" actId="47"/>
        <pc:sldMkLst>
          <pc:docMk/>
          <pc:sldMk cId="247125525" sldId="303"/>
        </pc:sldMkLst>
      </pc:sldChg>
      <pc:sldChg chg="addSp delSp modSp new del mod ord">
        <pc:chgData name="Tomáš Čížek" userId="eb1bf487cf593726" providerId="LiveId" clId="{33DA2CB1-096A-4506-AFC9-F869E8EA3281}" dt="2024-09-07T18:24:54.933" v="429" actId="47"/>
        <pc:sldMkLst>
          <pc:docMk/>
          <pc:sldMk cId="3877029229" sldId="303"/>
        </pc:sldMkLst>
      </pc:sldChg>
      <pc:sldChg chg="addSp delSp modSp add mod modTransition">
        <pc:chgData name="Tomáš Čížek" userId="eb1bf487cf593726" providerId="LiveId" clId="{33DA2CB1-096A-4506-AFC9-F869E8EA3281}" dt="2024-09-09T14:44:59.310" v="11172"/>
        <pc:sldMkLst>
          <pc:docMk/>
          <pc:sldMk cId="3342247167" sldId="304"/>
        </pc:sldMkLst>
      </pc:sldChg>
      <pc:sldChg chg="delSp add del mod">
        <pc:chgData name="Tomáš Čížek" userId="eb1bf487cf593726" providerId="LiveId" clId="{33DA2CB1-096A-4506-AFC9-F869E8EA3281}" dt="2024-09-08T13:21:19.924" v="4057" actId="47"/>
        <pc:sldMkLst>
          <pc:docMk/>
          <pc:sldMk cId="3294956926" sldId="305"/>
        </pc:sldMkLst>
      </pc:sldChg>
      <pc:sldChg chg="addSp delSp modSp add mod ord modTransition">
        <pc:chgData name="Tomáš Čížek" userId="eb1bf487cf593726" providerId="LiveId" clId="{33DA2CB1-096A-4506-AFC9-F869E8EA3281}" dt="2024-09-09T14:44:59.310" v="11172"/>
        <pc:sldMkLst>
          <pc:docMk/>
          <pc:sldMk cId="558496753" sldId="306"/>
        </pc:sldMkLst>
      </pc:sldChg>
      <pc:sldChg chg="delSp modSp add mod modTransition">
        <pc:chgData name="Tomáš Čížek" userId="eb1bf487cf593726" providerId="LiveId" clId="{33DA2CB1-096A-4506-AFC9-F869E8EA3281}" dt="2024-09-09T14:44:59.310" v="11172"/>
        <pc:sldMkLst>
          <pc:docMk/>
          <pc:sldMk cId="3272310093" sldId="307"/>
        </pc:sldMkLst>
      </pc:sldChg>
      <pc:sldChg chg="addSp delSp modSp new mod ord modShow">
        <pc:chgData name="Tomáš Čížek" userId="eb1bf487cf593726" providerId="LiveId" clId="{33DA2CB1-096A-4506-AFC9-F869E8EA3281}" dt="2024-09-09T18:58:49.164" v="11334" actId="729"/>
        <pc:sldMkLst>
          <pc:docMk/>
          <pc:sldMk cId="2569619732" sldId="308"/>
        </pc:sldMkLst>
      </pc:sldChg>
      <pc:sldChg chg="addSp delSp modSp add mod modShow">
        <pc:chgData name="Tomáš Čížek" userId="eb1bf487cf593726" providerId="LiveId" clId="{33DA2CB1-096A-4506-AFC9-F869E8EA3281}" dt="2024-09-09T18:58:49.164" v="11334" actId="729"/>
        <pc:sldMkLst>
          <pc:docMk/>
          <pc:sldMk cId="3000401319" sldId="309"/>
        </pc:sldMkLst>
      </pc:sldChg>
      <pc:sldChg chg="delSp add del mod">
        <pc:chgData name="Tomáš Čížek" userId="eb1bf487cf593726" providerId="LiveId" clId="{33DA2CB1-096A-4506-AFC9-F869E8EA3281}" dt="2024-09-08T14:05:04.571" v="5173" actId="47"/>
        <pc:sldMkLst>
          <pc:docMk/>
          <pc:sldMk cId="602457836" sldId="310"/>
        </pc:sldMkLst>
      </pc:sldChg>
      <pc:sldChg chg="addSp delSp modSp add mod modTransition">
        <pc:chgData name="Tomáš Čížek" userId="eb1bf487cf593726" providerId="LiveId" clId="{33DA2CB1-096A-4506-AFC9-F869E8EA3281}" dt="2024-09-09T14:44:59.310" v="11172"/>
        <pc:sldMkLst>
          <pc:docMk/>
          <pc:sldMk cId="3395478914" sldId="311"/>
        </pc:sldMkLst>
      </pc:sldChg>
      <pc:sldChg chg="addSp delSp modSp add del mod ord">
        <pc:chgData name="Tomáš Čížek" userId="eb1bf487cf593726" providerId="LiveId" clId="{33DA2CB1-096A-4506-AFC9-F869E8EA3281}" dt="2024-09-09T11:12:02.520" v="11028" actId="47"/>
        <pc:sldMkLst>
          <pc:docMk/>
          <pc:sldMk cId="249570128" sldId="312"/>
        </pc:sldMkLst>
      </pc:sldChg>
      <pc:sldChg chg="delSp new del mod">
        <pc:chgData name="Tomáš Čížek" userId="eb1bf487cf593726" providerId="LiveId" clId="{33DA2CB1-096A-4506-AFC9-F869E8EA3281}" dt="2024-09-08T17:23:08.176" v="7434" actId="47"/>
        <pc:sldMkLst>
          <pc:docMk/>
          <pc:sldMk cId="2425010179" sldId="313"/>
        </pc:sldMkLst>
      </pc:sldChg>
      <pc:sldChg chg="modSp add del mod ord modShow">
        <pc:chgData name="Tomáš Čížek" userId="eb1bf487cf593726" providerId="LiveId" clId="{33DA2CB1-096A-4506-AFC9-F869E8EA3281}" dt="2024-09-09T10:28:25.830" v="10908" actId="47"/>
        <pc:sldMkLst>
          <pc:docMk/>
          <pc:sldMk cId="3582421138" sldId="314"/>
        </pc:sldMkLst>
      </pc:sldChg>
      <pc:sldChg chg="addSp delSp modSp add del mod">
        <pc:chgData name="Tomáš Čížek" userId="eb1bf487cf593726" providerId="LiveId" clId="{33DA2CB1-096A-4506-AFC9-F869E8EA3281}" dt="2024-09-08T16:55:32.349" v="6510" actId="47"/>
        <pc:sldMkLst>
          <pc:docMk/>
          <pc:sldMk cId="2017399536" sldId="315"/>
        </pc:sldMkLst>
      </pc:sldChg>
      <pc:sldChg chg="delSp modSp add mod">
        <pc:chgData name="Tomáš Čížek" userId="eb1bf487cf593726" providerId="LiveId" clId="{33DA2CB1-096A-4506-AFC9-F869E8EA3281}" dt="2024-09-09T08:46:05.572" v="10833"/>
        <pc:sldMkLst>
          <pc:docMk/>
          <pc:sldMk cId="784481502" sldId="316"/>
        </pc:sldMkLst>
      </pc:sldChg>
      <pc:sldChg chg="addSp delSp modSp add del mod ord">
        <pc:chgData name="Tomáš Čížek" userId="eb1bf487cf593726" providerId="LiveId" clId="{33DA2CB1-096A-4506-AFC9-F869E8EA3281}" dt="2024-09-09T11:12:02.520" v="11028" actId="47"/>
        <pc:sldMkLst>
          <pc:docMk/>
          <pc:sldMk cId="1377758789" sldId="317"/>
        </pc:sldMkLst>
      </pc:sldChg>
      <pc:sldChg chg="addSp delSp modSp add del mod ord">
        <pc:chgData name="Tomáš Čížek" userId="eb1bf487cf593726" providerId="LiveId" clId="{33DA2CB1-096A-4506-AFC9-F869E8EA3281}" dt="2024-09-09T11:12:02.520" v="11028" actId="47"/>
        <pc:sldMkLst>
          <pc:docMk/>
          <pc:sldMk cId="817668161" sldId="318"/>
        </pc:sldMkLst>
      </pc:sldChg>
      <pc:sldChg chg="addSp delSp modSp add mod modTransition">
        <pc:chgData name="Tomáš Čížek" userId="eb1bf487cf593726" providerId="LiveId" clId="{33DA2CB1-096A-4506-AFC9-F869E8EA3281}" dt="2024-09-09T14:44:59.310" v="11172"/>
        <pc:sldMkLst>
          <pc:docMk/>
          <pc:sldMk cId="3538472169" sldId="319"/>
        </pc:sldMkLst>
      </pc:sldChg>
      <pc:sldChg chg="add del">
        <pc:chgData name="Tomáš Čížek" userId="eb1bf487cf593726" providerId="LiveId" clId="{33DA2CB1-096A-4506-AFC9-F869E8EA3281}" dt="2024-09-08T16:49:31.942" v="6411" actId="47"/>
        <pc:sldMkLst>
          <pc:docMk/>
          <pc:sldMk cId="954056430" sldId="320"/>
        </pc:sldMkLst>
      </pc:sldChg>
      <pc:sldChg chg="addSp delSp modSp add mod">
        <pc:chgData name="Tomáš Čížek" userId="eb1bf487cf593726" providerId="LiveId" clId="{33DA2CB1-096A-4506-AFC9-F869E8EA3281}" dt="2024-09-09T08:46:12.911" v="10836"/>
        <pc:sldMkLst>
          <pc:docMk/>
          <pc:sldMk cId="2661266111" sldId="321"/>
        </pc:sldMkLst>
      </pc:sldChg>
      <pc:sldChg chg="add del">
        <pc:chgData name="Tomáš Čížek" userId="eb1bf487cf593726" providerId="LiveId" clId="{33DA2CB1-096A-4506-AFC9-F869E8EA3281}" dt="2024-09-08T17:46:50.793" v="7848" actId="47"/>
        <pc:sldMkLst>
          <pc:docMk/>
          <pc:sldMk cId="2083268741" sldId="322"/>
        </pc:sldMkLst>
      </pc:sldChg>
      <pc:sldChg chg="addSp delSp modSp add mod">
        <pc:chgData name="Tomáš Čížek" userId="eb1bf487cf593726" providerId="LiveId" clId="{33DA2CB1-096A-4506-AFC9-F869E8EA3281}" dt="2024-09-08T22:13:32.103" v="10584" actId="207"/>
        <pc:sldMkLst>
          <pc:docMk/>
          <pc:sldMk cId="1085088072" sldId="323"/>
        </pc:sldMkLst>
      </pc:sldChg>
      <pc:sldChg chg="addSp delSp modSp add del mod">
        <pc:chgData name="Tomáš Čížek" userId="eb1bf487cf593726" providerId="LiveId" clId="{33DA2CB1-096A-4506-AFC9-F869E8EA3281}" dt="2024-09-08T18:59:24.507" v="9603" actId="47"/>
        <pc:sldMkLst>
          <pc:docMk/>
          <pc:sldMk cId="1968863995" sldId="324"/>
        </pc:sldMkLst>
      </pc:sldChg>
      <pc:sldChg chg="add del">
        <pc:chgData name="Tomáš Čížek" userId="eb1bf487cf593726" providerId="LiveId" clId="{33DA2CB1-096A-4506-AFC9-F869E8EA3281}" dt="2024-09-08T18:03:49.226" v="8131"/>
        <pc:sldMkLst>
          <pc:docMk/>
          <pc:sldMk cId="261353643" sldId="325"/>
        </pc:sldMkLst>
      </pc:sldChg>
      <pc:sldChg chg="addSp delSp modSp add mod">
        <pc:chgData name="Tomáš Čížek" userId="eb1bf487cf593726" providerId="LiveId" clId="{33DA2CB1-096A-4506-AFC9-F869E8EA3281}" dt="2024-09-09T17:05:14.725" v="11277" actId="20577"/>
        <pc:sldMkLst>
          <pc:docMk/>
          <pc:sldMk cId="1167962881" sldId="325"/>
        </pc:sldMkLst>
      </pc:sldChg>
      <pc:sldChg chg="new del">
        <pc:chgData name="Tomáš Čížek" userId="eb1bf487cf593726" providerId="LiveId" clId="{33DA2CB1-096A-4506-AFC9-F869E8EA3281}" dt="2024-09-08T18:21:33.329" v="8701" actId="680"/>
        <pc:sldMkLst>
          <pc:docMk/>
          <pc:sldMk cId="2199539968" sldId="325"/>
        </pc:sldMkLst>
      </pc:sldChg>
      <pc:sldChg chg="new del">
        <pc:chgData name="Tomáš Čížek" userId="eb1bf487cf593726" providerId="LiveId" clId="{33DA2CB1-096A-4506-AFC9-F869E8EA3281}" dt="2024-09-08T18:21:38.515" v="8703" actId="680"/>
        <pc:sldMkLst>
          <pc:docMk/>
          <pc:sldMk cId="4293893045" sldId="325"/>
        </pc:sldMkLst>
      </pc:sldChg>
      <pc:sldChg chg="addSp delSp modSp add mod">
        <pc:chgData name="Tomáš Čížek" userId="eb1bf487cf593726" providerId="LiveId" clId="{33DA2CB1-096A-4506-AFC9-F869E8EA3281}" dt="2024-09-09T17:05:07.385" v="11275" actId="20577"/>
        <pc:sldMkLst>
          <pc:docMk/>
          <pc:sldMk cId="218308829" sldId="326"/>
        </pc:sldMkLst>
      </pc:sldChg>
      <pc:sldChg chg="addSp delSp modSp add mod modShow">
        <pc:chgData name="Tomáš Čížek" userId="eb1bf487cf593726" providerId="LiveId" clId="{33DA2CB1-096A-4506-AFC9-F869E8EA3281}" dt="2024-09-09T10:30:36.925" v="10913" actId="729"/>
        <pc:sldMkLst>
          <pc:docMk/>
          <pc:sldMk cId="2583029286" sldId="327"/>
        </pc:sldMkLst>
      </pc:sldChg>
      <pc:sldChg chg="addSp delSp modSp add mod ord">
        <pc:chgData name="Tomáš Čížek" userId="eb1bf487cf593726" providerId="LiveId" clId="{33DA2CB1-096A-4506-AFC9-F869E8EA3281}" dt="2024-09-09T17:06:19.643" v="11289" actId="207"/>
        <pc:sldMkLst>
          <pc:docMk/>
          <pc:sldMk cId="3675322574" sldId="328"/>
        </pc:sldMkLst>
      </pc:sldChg>
      <pc:sldChg chg="modSp add mod">
        <pc:chgData name="Tomáš Čížek" userId="eb1bf487cf593726" providerId="LiveId" clId="{33DA2CB1-096A-4506-AFC9-F869E8EA3281}" dt="2024-09-09T17:30:16.776" v="11301" actId="207"/>
        <pc:sldMkLst>
          <pc:docMk/>
          <pc:sldMk cId="645888511" sldId="329"/>
        </pc:sldMkLst>
      </pc:sldChg>
      <pc:sldChg chg="modSp add mod modShow">
        <pc:chgData name="Tomáš Čížek" userId="eb1bf487cf593726" providerId="LiveId" clId="{33DA2CB1-096A-4506-AFC9-F869E8EA3281}" dt="2024-09-09T18:58:49.164" v="11334" actId="729"/>
        <pc:sldMkLst>
          <pc:docMk/>
          <pc:sldMk cId="3679322162" sldId="330"/>
        </pc:sldMkLst>
      </pc:sldChg>
    </pc:docChg>
  </pc:docChgLst>
  <pc:docChgLst>
    <pc:chgData name="Tomáš Čížek" userId="eb1bf487cf593726" providerId="LiveId" clId="{B69B86F9-8D1C-482E-84BD-7D41AEFD77EA}"/>
    <pc:docChg chg="undo redo custSel addSld delSld modSld sldOrd modSection">
      <pc:chgData name="Tomáš Čížek" userId="eb1bf487cf593726" providerId="LiveId" clId="{B69B86F9-8D1C-482E-84BD-7D41AEFD77EA}" dt="2024-12-15T22:56:26.211" v="1846"/>
      <pc:docMkLst>
        <pc:docMk/>
      </pc:docMkLst>
      <pc:sldChg chg="modSp mod">
        <pc:chgData name="Tomáš Čížek" userId="eb1bf487cf593726" providerId="LiveId" clId="{B69B86F9-8D1C-482E-84BD-7D41AEFD77EA}" dt="2024-12-15T20:38:51.960" v="244" actId="1036"/>
        <pc:sldMkLst>
          <pc:docMk/>
          <pc:sldMk cId="994373598" sldId="263"/>
        </pc:sldMkLst>
        <pc:spChg chg="mod">
          <ac:chgData name="Tomáš Čížek" userId="eb1bf487cf593726" providerId="LiveId" clId="{B69B86F9-8D1C-482E-84BD-7D41AEFD77EA}" dt="2024-12-15T20:32:31.838" v="105" actId="1035"/>
          <ac:spMkLst>
            <pc:docMk/>
            <pc:sldMk cId="994373598" sldId="263"/>
            <ac:spMk id="2" creationId="{D0C24536-2A6B-4A05-BBC3-32DAAAF5D243}"/>
          </ac:spMkLst>
        </pc:spChg>
        <pc:spChg chg="mod">
          <ac:chgData name="Tomáš Čížek" userId="eb1bf487cf593726" providerId="LiveId" clId="{B69B86F9-8D1C-482E-84BD-7D41AEFD77EA}" dt="2024-12-15T20:38:49.260" v="242" actId="1036"/>
          <ac:spMkLst>
            <pc:docMk/>
            <pc:sldMk cId="994373598" sldId="263"/>
            <ac:spMk id="3" creationId="{40E9B824-0304-4C81-896B-A37DDC9C7ED8}"/>
          </ac:spMkLst>
        </pc:spChg>
        <pc:picChg chg="mod">
          <ac:chgData name="Tomáš Čížek" userId="eb1bf487cf593726" providerId="LiveId" clId="{B69B86F9-8D1C-482E-84BD-7D41AEFD77EA}" dt="2024-12-15T20:38:51.960" v="244" actId="1036"/>
          <ac:picMkLst>
            <pc:docMk/>
            <pc:sldMk cId="994373598" sldId="263"/>
            <ac:picMk id="8" creationId="{71E8D470-4E0B-2FB5-6344-2B71A9DBB3D9}"/>
          </ac:picMkLst>
        </pc:picChg>
        <pc:cxnChg chg="mod">
          <ac:chgData name="Tomáš Čížek" userId="eb1bf487cf593726" providerId="LiveId" clId="{B69B86F9-8D1C-482E-84BD-7D41AEFD77EA}" dt="2024-12-15T20:32:43.104" v="108" actId="14100"/>
          <ac:cxnSpMkLst>
            <pc:docMk/>
            <pc:sldMk cId="994373598" sldId="263"/>
            <ac:cxnSpMk id="5" creationId="{DB9BAE30-1E03-4989-BBB2-3D6FCFFC7AF1}"/>
          </ac:cxnSpMkLst>
        </pc:cxnChg>
      </pc:sldChg>
      <pc:sldChg chg="modSp mod modAnim">
        <pc:chgData name="Tomáš Čížek" userId="eb1bf487cf593726" providerId="LiveId" clId="{B69B86F9-8D1C-482E-84BD-7D41AEFD77EA}" dt="2024-12-15T21:58:13.121" v="1550"/>
        <pc:sldMkLst>
          <pc:docMk/>
          <pc:sldMk cId="60666748" sldId="264"/>
        </pc:sldMkLst>
        <pc:spChg chg="mod">
          <ac:chgData name="Tomáš Čížek" userId="eb1bf487cf593726" providerId="LiveId" clId="{B69B86F9-8D1C-482E-84BD-7D41AEFD77EA}" dt="2024-12-15T20:35:13.484" v="182" actId="6549"/>
          <ac:spMkLst>
            <pc:docMk/>
            <pc:sldMk cId="60666748" sldId="264"/>
            <ac:spMk id="2" creationId="{C8BBED38-3F4A-911D-A50D-FE531AF6C05B}"/>
          </ac:spMkLst>
        </pc:spChg>
        <pc:spChg chg="mod">
          <ac:chgData name="Tomáš Čížek" userId="eb1bf487cf593726" providerId="LiveId" clId="{B69B86F9-8D1C-482E-84BD-7D41AEFD77EA}" dt="2024-12-15T20:49:02.207" v="513" actId="20577"/>
          <ac:spMkLst>
            <pc:docMk/>
            <pc:sldMk cId="60666748" sldId="264"/>
            <ac:spMk id="4" creationId="{D4BCF115-16D7-1E7C-EA6D-F87E185BF7E2}"/>
          </ac:spMkLst>
        </pc:spChg>
      </pc:sldChg>
      <pc:sldChg chg="modSp mod">
        <pc:chgData name="Tomáš Čížek" userId="eb1bf487cf593726" providerId="LiveId" clId="{B69B86F9-8D1C-482E-84BD-7D41AEFD77EA}" dt="2024-12-15T20:50:37.700" v="543"/>
        <pc:sldMkLst>
          <pc:docMk/>
          <pc:sldMk cId="3585385022" sldId="265"/>
        </pc:sldMkLst>
        <pc:spChg chg="mod">
          <ac:chgData name="Tomáš Čížek" userId="eb1bf487cf593726" providerId="LiveId" clId="{B69B86F9-8D1C-482E-84BD-7D41AEFD77EA}" dt="2024-12-15T20:50:37.700" v="543"/>
          <ac:spMkLst>
            <pc:docMk/>
            <pc:sldMk cId="3585385022" sldId="265"/>
            <ac:spMk id="2" creationId="{C8BBED38-3F4A-911D-A50D-FE531AF6C05B}"/>
          </ac:spMkLst>
        </pc:spChg>
        <pc:spChg chg="mod">
          <ac:chgData name="Tomáš Čížek" userId="eb1bf487cf593726" providerId="LiveId" clId="{B69B86F9-8D1C-482E-84BD-7D41AEFD77EA}" dt="2024-12-15T20:50:11.337" v="533"/>
          <ac:spMkLst>
            <pc:docMk/>
            <pc:sldMk cId="3585385022" sldId="265"/>
            <ac:spMk id="6" creationId="{94E658DA-99CA-8B7B-E807-C696EBC0C848}"/>
          </ac:spMkLst>
        </pc:spChg>
      </pc:sldChg>
      <pc:sldChg chg="modSp mod">
        <pc:chgData name="Tomáš Čížek" userId="eb1bf487cf593726" providerId="LiveId" clId="{B69B86F9-8D1C-482E-84BD-7D41AEFD77EA}" dt="2024-12-15T20:50:34.884" v="542"/>
        <pc:sldMkLst>
          <pc:docMk/>
          <pc:sldMk cId="3543093102" sldId="266"/>
        </pc:sldMkLst>
        <pc:spChg chg="mod">
          <ac:chgData name="Tomáš Čížek" userId="eb1bf487cf593726" providerId="LiveId" clId="{B69B86F9-8D1C-482E-84BD-7D41AEFD77EA}" dt="2024-12-15T20:50:34.884" v="542"/>
          <ac:spMkLst>
            <pc:docMk/>
            <pc:sldMk cId="3543093102" sldId="266"/>
            <ac:spMk id="2" creationId="{C8BBED38-3F4A-911D-A50D-FE531AF6C05B}"/>
          </ac:spMkLst>
        </pc:spChg>
        <pc:spChg chg="mod">
          <ac:chgData name="Tomáš Čížek" userId="eb1bf487cf593726" providerId="LiveId" clId="{B69B86F9-8D1C-482E-84BD-7D41AEFD77EA}" dt="2024-12-15T20:50:14.443" v="534"/>
          <ac:spMkLst>
            <pc:docMk/>
            <pc:sldMk cId="3543093102" sldId="266"/>
            <ac:spMk id="3" creationId="{8E67C72A-5914-BAC8-E8DA-931D0FF8747E}"/>
          </ac:spMkLst>
        </pc:spChg>
      </pc:sldChg>
      <pc:sldChg chg="modSp mod">
        <pc:chgData name="Tomáš Čížek" userId="eb1bf487cf593726" providerId="LiveId" clId="{B69B86F9-8D1C-482E-84BD-7D41AEFD77EA}" dt="2024-12-15T20:50:30.692" v="541"/>
        <pc:sldMkLst>
          <pc:docMk/>
          <pc:sldMk cId="2067881033" sldId="267"/>
        </pc:sldMkLst>
        <pc:spChg chg="mod">
          <ac:chgData name="Tomáš Čížek" userId="eb1bf487cf593726" providerId="LiveId" clId="{B69B86F9-8D1C-482E-84BD-7D41AEFD77EA}" dt="2024-12-15T20:50:30.692" v="541"/>
          <ac:spMkLst>
            <pc:docMk/>
            <pc:sldMk cId="2067881033" sldId="267"/>
            <ac:spMk id="2" creationId="{C8BBED38-3F4A-911D-A50D-FE531AF6C05B}"/>
          </ac:spMkLst>
        </pc:spChg>
        <pc:spChg chg="mod">
          <ac:chgData name="Tomáš Čížek" userId="eb1bf487cf593726" providerId="LiveId" clId="{B69B86F9-8D1C-482E-84BD-7D41AEFD77EA}" dt="2024-12-15T20:50:18.729" v="535"/>
          <ac:spMkLst>
            <pc:docMk/>
            <pc:sldMk cId="2067881033" sldId="267"/>
            <ac:spMk id="4" creationId="{01DDAD07-112C-81FC-B488-3E8D473ED30D}"/>
          </ac:spMkLst>
        </pc:spChg>
      </pc:sldChg>
      <pc:sldChg chg="modSp mod">
        <pc:chgData name="Tomáš Čížek" userId="eb1bf487cf593726" providerId="LiveId" clId="{B69B86F9-8D1C-482E-84BD-7D41AEFD77EA}" dt="2024-12-15T20:50:26.234" v="540" actId="20577"/>
        <pc:sldMkLst>
          <pc:docMk/>
          <pc:sldMk cId="103535908" sldId="268"/>
        </pc:sldMkLst>
        <pc:spChg chg="mod">
          <ac:chgData name="Tomáš Čížek" userId="eb1bf487cf593726" providerId="LiveId" clId="{B69B86F9-8D1C-482E-84BD-7D41AEFD77EA}" dt="2024-12-15T20:50:26.234" v="540" actId="20577"/>
          <ac:spMkLst>
            <pc:docMk/>
            <pc:sldMk cId="103535908" sldId="268"/>
            <ac:spMk id="2" creationId="{C8BBED38-3F4A-911D-A50D-FE531AF6C05B}"/>
          </ac:spMkLst>
        </pc:spChg>
        <pc:spChg chg="mod">
          <ac:chgData name="Tomáš Čížek" userId="eb1bf487cf593726" providerId="LiveId" clId="{B69B86F9-8D1C-482E-84BD-7D41AEFD77EA}" dt="2024-12-15T20:50:22.801" v="536"/>
          <ac:spMkLst>
            <pc:docMk/>
            <pc:sldMk cId="103535908" sldId="268"/>
            <ac:spMk id="3" creationId="{0B4C9B81-F218-4843-A7D3-10778E83897E}"/>
          </ac:spMkLst>
        </pc:spChg>
      </pc:sldChg>
      <pc:sldChg chg="modSp mod">
        <pc:chgData name="Tomáš Čížek" userId="eb1bf487cf593726" providerId="LiveId" clId="{B69B86F9-8D1C-482E-84BD-7D41AEFD77EA}" dt="2024-12-15T20:50:40.361" v="544"/>
        <pc:sldMkLst>
          <pc:docMk/>
          <pc:sldMk cId="3891433969" sldId="270"/>
        </pc:sldMkLst>
        <pc:spChg chg="mod">
          <ac:chgData name="Tomáš Čížek" userId="eb1bf487cf593726" providerId="LiveId" clId="{B69B86F9-8D1C-482E-84BD-7D41AEFD77EA}" dt="2024-12-15T20:50:40.361" v="544"/>
          <ac:spMkLst>
            <pc:docMk/>
            <pc:sldMk cId="3891433969" sldId="270"/>
            <ac:spMk id="2" creationId="{C8BBED38-3F4A-911D-A50D-FE531AF6C05B}"/>
          </ac:spMkLst>
        </pc:spChg>
        <pc:spChg chg="mod">
          <ac:chgData name="Tomáš Čížek" userId="eb1bf487cf593726" providerId="LiveId" clId="{B69B86F9-8D1C-482E-84BD-7D41AEFD77EA}" dt="2024-12-15T20:50:07.476" v="530"/>
          <ac:spMkLst>
            <pc:docMk/>
            <pc:sldMk cId="3891433969" sldId="270"/>
            <ac:spMk id="4" creationId="{B881403B-9BFF-E1E0-EC6C-DEBE51A212D5}"/>
          </ac:spMkLst>
        </pc:spChg>
      </pc:sldChg>
      <pc:sldChg chg="ord">
        <pc:chgData name="Tomáš Čížek" userId="eb1bf487cf593726" providerId="LiveId" clId="{B69B86F9-8D1C-482E-84BD-7D41AEFD77EA}" dt="2024-12-15T21:22:44.293" v="1065"/>
        <pc:sldMkLst>
          <pc:docMk/>
          <pc:sldMk cId="1877278210" sldId="281"/>
        </pc:sldMkLst>
      </pc:sldChg>
      <pc:sldChg chg="modAnim">
        <pc:chgData name="Tomáš Čížek" userId="eb1bf487cf593726" providerId="LiveId" clId="{B69B86F9-8D1C-482E-84BD-7D41AEFD77EA}" dt="2024-12-15T22:23:42.341" v="1624"/>
        <pc:sldMkLst>
          <pc:docMk/>
          <pc:sldMk cId="1095089766" sldId="289"/>
        </pc:sldMkLst>
      </pc:sldChg>
      <pc:sldChg chg="modAnim">
        <pc:chgData name="Tomáš Čížek" userId="eb1bf487cf593726" providerId="LiveId" clId="{B69B86F9-8D1C-482E-84BD-7D41AEFD77EA}" dt="2024-12-15T22:24:04.681" v="1625"/>
        <pc:sldMkLst>
          <pc:docMk/>
          <pc:sldMk cId="4067101300" sldId="290"/>
        </pc:sldMkLst>
      </pc:sldChg>
      <pc:sldChg chg="modAnim">
        <pc:chgData name="Tomáš Čížek" userId="eb1bf487cf593726" providerId="LiveId" clId="{B69B86F9-8D1C-482E-84BD-7D41AEFD77EA}" dt="2024-12-15T22:25:00.017" v="1626"/>
        <pc:sldMkLst>
          <pc:docMk/>
          <pc:sldMk cId="2542322281" sldId="291"/>
        </pc:sldMkLst>
      </pc:sldChg>
      <pc:sldChg chg="modAnim">
        <pc:chgData name="Tomáš Čížek" userId="eb1bf487cf593726" providerId="LiveId" clId="{B69B86F9-8D1C-482E-84BD-7D41AEFD77EA}" dt="2024-12-15T22:29:04.635" v="1640"/>
        <pc:sldMkLst>
          <pc:docMk/>
          <pc:sldMk cId="874738332" sldId="292"/>
        </pc:sldMkLst>
      </pc:sldChg>
      <pc:sldChg chg="modSp mod modAnim">
        <pc:chgData name="Tomáš Čížek" userId="eb1bf487cf593726" providerId="LiveId" clId="{B69B86F9-8D1C-482E-84BD-7D41AEFD77EA}" dt="2024-12-15T22:13:46.907" v="1597"/>
        <pc:sldMkLst>
          <pc:docMk/>
          <pc:sldMk cId="4195023466" sldId="302"/>
        </pc:sldMkLst>
        <pc:spChg chg="mod">
          <ac:chgData name="Tomáš Čížek" userId="eb1bf487cf593726" providerId="LiveId" clId="{B69B86F9-8D1C-482E-84BD-7D41AEFD77EA}" dt="2024-12-15T22:12:34.872" v="1588" actId="14100"/>
          <ac:spMkLst>
            <pc:docMk/>
            <pc:sldMk cId="4195023466" sldId="302"/>
            <ac:spMk id="10" creationId="{057907C4-601F-5823-7065-E3BF5BC40BAC}"/>
          </ac:spMkLst>
        </pc:spChg>
      </pc:sldChg>
      <pc:sldChg chg="addSp delSp modSp mod modAnim">
        <pc:chgData name="Tomáš Čížek" userId="eb1bf487cf593726" providerId="LiveId" clId="{B69B86F9-8D1C-482E-84BD-7D41AEFD77EA}" dt="2024-12-15T22:15:36.008" v="1600"/>
        <pc:sldMkLst>
          <pc:docMk/>
          <pc:sldMk cId="3342247167" sldId="304"/>
        </pc:sldMkLst>
        <pc:spChg chg="add mod">
          <ac:chgData name="Tomáš Čížek" userId="eb1bf487cf593726" providerId="LiveId" clId="{B69B86F9-8D1C-482E-84BD-7D41AEFD77EA}" dt="2024-12-15T22:15:32.462" v="1599"/>
          <ac:spMkLst>
            <pc:docMk/>
            <pc:sldMk cId="3342247167" sldId="304"/>
            <ac:spMk id="3" creationId="{324F908F-1037-53C7-830F-76697FD36F84}"/>
          </ac:spMkLst>
        </pc:spChg>
        <pc:spChg chg="del">
          <ac:chgData name="Tomáš Čížek" userId="eb1bf487cf593726" providerId="LiveId" clId="{B69B86F9-8D1C-482E-84BD-7D41AEFD77EA}" dt="2024-12-15T22:15:32.178" v="1598" actId="478"/>
          <ac:spMkLst>
            <pc:docMk/>
            <pc:sldMk cId="3342247167" sldId="304"/>
            <ac:spMk id="5" creationId="{EFD32FF2-A1F3-5BBF-254A-894AD67C4E15}"/>
          </ac:spMkLst>
        </pc:spChg>
      </pc:sldChg>
      <pc:sldChg chg="modSp mod modAnim">
        <pc:chgData name="Tomáš Čížek" userId="eb1bf487cf593726" providerId="LiveId" clId="{B69B86F9-8D1C-482E-84BD-7D41AEFD77EA}" dt="2024-12-15T22:17:52.363" v="1612"/>
        <pc:sldMkLst>
          <pc:docMk/>
          <pc:sldMk cId="558496753" sldId="306"/>
        </pc:sldMkLst>
        <pc:spChg chg="mod">
          <ac:chgData name="Tomáš Čížek" userId="eb1bf487cf593726" providerId="LiveId" clId="{B69B86F9-8D1C-482E-84BD-7D41AEFD77EA}" dt="2024-12-15T22:17:20.487" v="1608" actId="20577"/>
          <ac:spMkLst>
            <pc:docMk/>
            <pc:sldMk cId="558496753" sldId="306"/>
            <ac:spMk id="12" creationId="{4299456E-CD27-EE09-5E65-72C49BA8C88B}"/>
          </ac:spMkLst>
        </pc:spChg>
      </pc:sldChg>
      <pc:sldChg chg="del ord">
        <pc:chgData name="Tomáš Čížek" userId="eb1bf487cf593726" providerId="LiveId" clId="{B69B86F9-8D1C-482E-84BD-7D41AEFD77EA}" dt="2024-12-15T22:30:27.020" v="1647" actId="47"/>
        <pc:sldMkLst>
          <pc:docMk/>
          <pc:sldMk cId="2569619732" sldId="308"/>
        </pc:sldMkLst>
      </pc:sldChg>
      <pc:sldChg chg="ord">
        <pc:chgData name="Tomáš Čížek" userId="eb1bf487cf593726" providerId="LiveId" clId="{B69B86F9-8D1C-482E-84BD-7D41AEFD77EA}" dt="2024-12-15T22:30:39.912" v="1649"/>
        <pc:sldMkLst>
          <pc:docMk/>
          <pc:sldMk cId="3000401319" sldId="309"/>
        </pc:sldMkLst>
      </pc:sldChg>
      <pc:sldChg chg="addSp delSp modSp mod modAnim">
        <pc:chgData name="Tomáš Čížek" userId="eb1bf487cf593726" providerId="LiveId" clId="{B69B86F9-8D1C-482E-84BD-7D41AEFD77EA}" dt="2024-12-15T22:18:59.752" v="1615"/>
        <pc:sldMkLst>
          <pc:docMk/>
          <pc:sldMk cId="3395478914" sldId="311"/>
        </pc:sldMkLst>
        <pc:spChg chg="del">
          <ac:chgData name="Tomáš Čížek" userId="eb1bf487cf593726" providerId="LiveId" clId="{B69B86F9-8D1C-482E-84BD-7D41AEFD77EA}" dt="2024-12-15T22:18:55.772" v="1613" actId="478"/>
          <ac:spMkLst>
            <pc:docMk/>
            <pc:sldMk cId="3395478914" sldId="311"/>
            <ac:spMk id="4" creationId="{D5FFE098-D5BC-BA22-B5E1-6C132F85DEA2}"/>
          </ac:spMkLst>
        </pc:spChg>
        <pc:spChg chg="add mod">
          <ac:chgData name="Tomáš Čížek" userId="eb1bf487cf593726" providerId="LiveId" clId="{B69B86F9-8D1C-482E-84BD-7D41AEFD77EA}" dt="2024-12-15T22:18:56.075" v="1614"/>
          <ac:spMkLst>
            <pc:docMk/>
            <pc:sldMk cId="3395478914" sldId="311"/>
            <ac:spMk id="5" creationId="{C8EF9C0F-F5D4-888A-E643-A32D080AF64C}"/>
          </ac:spMkLst>
        </pc:spChg>
      </pc:sldChg>
      <pc:sldChg chg="modAnim">
        <pc:chgData name="Tomáš Čížek" userId="eb1bf487cf593726" providerId="LiveId" clId="{B69B86F9-8D1C-482E-84BD-7D41AEFD77EA}" dt="2024-12-15T22:20:09.448" v="1620"/>
        <pc:sldMkLst>
          <pc:docMk/>
          <pc:sldMk cId="3538472169" sldId="319"/>
        </pc:sldMkLst>
      </pc:sldChg>
      <pc:sldChg chg="del">
        <pc:chgData name="Tomáš Čížek" userId="eb1bf487cf593726" providerId="LiveId" clId="{B69B86F9-8D1C-482E-84BD-7D41AEFD77EA}" dt="2024-12-15T22:30:12.560" v="1642" actId="2696"/>
        <pc:sldMkLst>
          <pc:docMk/>
          <pc:sldMk cId="2583029286" sldId="327"/>
        </pc:sldMkLst>
      </pc:sldChg>
      <pc:sldChg chg="del">
        <pc:chgData name="Tomáš Čížek" userId="eb1bf487cf593726" providerId="LiveId" clId="{B69B86F9-8D1C-482E-84BD-7D41AEFD77EA}" dt="2024-12-15T22:30:08.420" v="1641" actId="2696"/>
        <pc:sldMkLst>
          <pc:docMk/>
          <pc:sldMk cId="3675322574" sldId="328"/>
        </pc:sldMkLst>
      </pc:sldChg>
      <pc:sldChg chg="del ord">
        <pc:chgData name="Tomáš Čížek" userId="eb1bf487cf593726" providerId="LiveId" clId="{B69B86F9-8D1C-482E-84BD-7D41AEFD77EA}" dt="2024-12-15T22:53:55.961" v="1832" actId="47"/>
        <pc:sldMkLst>
          <pc:docMk/>
          <pc:sldMk cId="645888511" sldId="329"/>
        </pc:sldMkLst>
      </pc:sldChg>
      <pc:sldChg chg="ord">
        <pc:chgData name="Tomáš Čížek" userId="eb1bf487cf593726" providerId="LiveId" clId="{B69B86F9-8D1C-482E-84BD-7D41AEFD77EA}" dt="2024-12-15T22:30:17.831" v="1644"/>
        <pc:sldMkLst>
          <pc:docMk/>
          <pc:sldMk cId="3679322162" sldId="330"/>
        </pc:sldMkLst>
      </pc:sldChg>
      <pc:sldChg chg="addSp modSp add mod modAnim">
        <pc:chgData name="Tomáš Čížek" userId="eb1bf487cf593726" providerId="LiveId" clId="{B69B86F9-8D1C-482E-84BD-7D41AEFD77EA}" dt="2024-12-15T22:48:45.991" v="1705"/>
        <pc:sldMkLst>
          <pc:docMk/>
          <pc:sldMk cId="2099910373" sldId="331"/>
        </pc:sldMkLst>
        <pc:spChg chg="mod">
          <ac:chgData name="Tomáš Čížek" userId="eb1bf487cf593726" providerId="LiveId" clId="{B69B86F9-8D1C-482E-84BD-7D41AEFD77EA}" dt="2024-12-15T22:45:35.048" v="1667" actId="403"/>
          <ac:spMkLst>
            <pc:docMk/>
            <pc:sldMk cId="2099910373" sldId="331"/>
            <ac:spMk id="3" creationId="{AC471146-EC0A-78BB-97A1-0EF7A088D013}"/>
          </ac:spMkLst>
        </pc:spChg>
        <pc:spChg chg="add mod">
          <ac:chgData name="Tomáš Čížek" userId="eb1bf487cf593726" providerId="LiveId" clId="{B69B86F9-8D1C-482E-84BD-7D41AEFD77EA}" dt="2024-12-15T22:48:22.069" v="1703" actId="1076"/>
          <ac:spMkLst>
            <pc:docMk/>
            <pc:sldMk cId="2099910373" sldId="331"/>
            <ac:spMk id="4" creationId="{261B2762-9E20-93A8-F09A-544035A8123C}"/>
          </ac:spMkLst>
        </pc:spChg>
        <pc:picChg chg="mod">
          <ac:chgData name="Tomáš Čížek" userId="eb1bf487cf593726" providerId="LiveId" clId="{B69B86F9-8D1C-482E-84BD-7D41AEFD77EA}" dt="2024-12-15T22:47:51.765" v="1699" actId="1076"/>
          <ac:picMkLst>
            <pc:docMk/>
            <pc:sldMk cId="2099910373" sldId="331"/>
            <ac:picMk id="11" creationId="{A996247E-CDED-BF54-94EC-A68AE8500C15}"/>
          </ac:picMkLst>
        </pc:picChg>
      </pc:sldChg>
      <pc:sldChg chg="add">
        <pc:chgData name="Tomáš Čížek" userId="eb1bf487cf593726" providerId="LiveId" clId="{B69B86F9-8D1C-482E-84BD-7D41AEFD77EA}" dt="2024-12-15T20:30:29.817" v="0"/>
        <pc:sldMkLst>
          <pc:docMk/>
          <pc:sldMk cId="3780277331" sldId="332"/>
        </pc:sldMkLst>
      </pc:sldChg>
      <pc:sldChg chg="modSp add mod modAnim">
        <pc:chgData name="Tomáš Čížek" userId="eb1bf487cf593726" providerId="LiveId" clId="{B69B86F9-8D1C-482E-84BD-7D41AEFD77EA}" dt="2024-12-15T22:44:59.460" v="1665"/>
        <pc:sldMkLst>
          <pc:docMk/>
          <pc:sldMk cId="3677451551" sldId="333"/>
        </pc:sldMkLst>
        <pc:spChg chg="mod">
          <ac:chgData name="Tomáš Čížek" userId="eb1bf487cf593726" providerId="LiveId" clId="{B69B86F9-8D1C-482E-84BD-7D41AEFD77EA}" dt="2024-12-15T22:44:08.362" v="1658" actId="20577"/>
          <ac:spMkLst>
            <pc:docMk/>
            <pc:sldMk cId="3677451551" sldId="333"/>
            <ac:spMk id="4" creationId="{C702824F-43AE-9546-C8D2-FB72919C0D98}"/>
          </ac:spMkLst>
        </pc:spChg>
      </pc:sldChg>
      <pc:sldChg chg="add">
        <pc:chgData name="Tomáš Čížek" userId="eb1bf487cf593726" providerId="LiveId" clId="{B69B86F9-8D1C-482E-84BD-7D41AEFD77EA}" dt="2024-12-15T20:30:29.817" v="0"/>
        <pc:sldMkLst>
          <pc:docMk/>
          <pc:sldMk cId="3420137910" sldId="334"/>
        </pc:sldMkLst>
      </pc:sldChg>
      <pc:sldChg chg="add del">
        <pc:chgData name="Tomáš Čížek" userId="eb1bf487cf593726" providerId="LiveId" clId="{B69B86F9-8D1C-482E-84BD-7D41AEFD77EA}" dt="2024-12-15T21:21:43.917" v="1021" actId="47"/>
        <pc:sldMkLst>
          <pc:docMk/>
          <pc:sldMk cId="2595590723" sldId="335"/>
        </pc:sldMkLst>
      </pc:sldChg>
      <pc:sldChg chg="modSp add mod modAnim">
        <pc:chgData name="Tomáš Čížek" userId="eb1bf487cf593726" providerId="LiveId" clId="{B69B86F9-8D1C-482E-84BD-7D41AEFD77EA}" dt="2024-12-15T22:04:30.049" v="1564"/>
        <pc:sldMkLst>
          <pc:docMk/>
          <pc:sldMk cId="1732898363" sldId="336"/>
        </pc:sldMkLst>
        <pc:spChg chg="mod">
          <ac:chgData name="Tomáš Čížek" userId="eb1bf487cf593726" providerId="LiveId" clId="{B69B86F9-8D1C-482E-84BD-7D41AEFD77EA}" dt="2024-12-15T21:37:27.608" v="1082" actId="20577"/>
          <ac:spMkLst>
            <pc:docMk/>
            <pc:sldMk cId="1732898363" sldId="336"/>
            <ac:spMk id="2" creationId="{D25C2E91-B343-7E7B-0F0D-1A291ACB76DD}"/>
          </ac:spMkLst>
        </pc:spChg>
        <pc:spChg chg="mod">
          <ac:chgData name="Tomáš Čížek" userId="eb1bf487cf593726" providerId="LiveId" clId="{B69B86F9-8D1C-482E-84BD-7D41AEFD77EA}" dt="2024-12-15T21:54:17.323" v="1536" actId="14100"/>
          <ac:spMkLst>
            <pc:docMk/>
            <pc:sldMk cId="1732898363" sldId="336"/>
            <ac:spMk id="4" creationId="{D26276A5-0B26-86DC-1C51-D8494D9B7710}"/>
          </ac:spMkLst>
        </pc:spChg>
      </pc:sldChg>
      <pc:sldChg chg="new del">
        <pc:chgData name="Tomáš Čížek" userId="eb1bf487cf593726" providerId="LiveId" clId="{B69B86F9-8D1C-482E-84BD-7D41AEFD77EA}" dt="2024-12-15T20:42:55.417" v="288" actId="2696"/>
        <pc:sldMkLst>
          <pc:docMk/>
          <pc:sldMk cId="84198856" sldId="337"/>
        </pc:sldMkLst>
      </pc:sldChg>
      <pc:sldChg chg="addSp modSp add mod modAnim">
        <pc:chgData name="Tomáš Čížek" userId="eb1bf487cf593726" providerId="LiveId" clId="{B69B86F9-8D1C-482E-84BD-7D41AEFD77EA}" dt="2024-12-15T22:03:23.993" v="1563"/>
        <pc:sldMkLst>
          <pc:docMk/>
          <pc:sldMk cId="556187874" sldId="337"/>
        </pc:sldMkLst>
        <pc:spChg chg="mod">
          <ac:chgData name="Tomáš Čížek" userId="eb1bf487cf593726" providerId="LiveId" clId="{B69B86F9-8D1C-482E-84BD-7D41AEFD77EA}" dt="2024-12-15T20:53:34.727" v="594" actId="20577"/>
          <ac:spMkLst>
            <pc:docMk/>
            <pc:sldMk cId="556187874" sldId="337"/>
            <ac:spMk id="2" creationId="{4E0E28D0-D6FA-6F42-404A-3D3391DC4173}"/>
          </ac:spMkLst>
        </pc:spChg>
        <pc:spChg chg="add">
          <ac:chgData name="Tomáš Čížek" userId="eb1bf487cf593726" providerId="LiveId" clId="{B69B86F9-8D1C-482E-84BD-7D41AEFD77EA}" dt="2024-12-15T21:03:42.429" v="830"/>
          <ac:spMkLst>
            <pc:docMk/>
            <pc:sldMk cId="556187874" sldId="337"/>
            <ac:spMk id="3" creationId="{78A82D31-F0D7-C7A7-D015-7F18DFDA3E51}"/>
          </ac:spMkLst>
        </pc:spChg>
        <pc:spChg chg="mod">
          <ac:chgData name="Tomáš Čížek" userId="eb1bf487cf593726" providerId="LiveId" clId="{B69B86F9-8D1C-482E-84BD-7D41AEFD77EA}" dt="2024-12-15T21:43:36.559" v="1320" actId="2711"/>
          <ac:spMkLst>
            <pc:docMk/>
            <pc:sldMk cId="556187874" sldId="337"/>
            <ac:spMk id="4" creationId="{6BA6499A-D0F7-D77C-C1A1-541A79961B81}"/>
          </ac:spMkLst>
        </pc:spChg>
        <pc:spChg chg="add">
          <ac:chgData name="Tomáš Čížek" userId="eb1bf487cf593726" providerId="LiveId" clId="{B69B86F9-8D1C-482E-84BD-7D41AEFD77EA}" dt="2024-12-15T21:03:44.850" v="831"/>
          <ac:spMkLst>
            <pc:docMk/>
            <pc:sldMk cId="556187874" sldId="337"/>
            <ac:spMk id="5" creationId="{C48D6B38-05C9-0297-F0D8-3D4A04489CD8}"/>
          </ac:spMkLst>
        </pc:spChg>
        <pc:spChg chg="add mod">
          <ac:chgData name="Tomáš Čížek" userId="eb1bf487cf593726" providerId="LiveId" clId="{B69B86F9-8D1C-482E-84BD-7D41AEFD77EA}" dt="2024-12-15T21:17:38.945" v="1006" actId="1076"/>
          <ac:spMkLst>
            <pc:docMk/>
            <pc:sldMk cId="556187874" sldId="337"/>
            <ac:spMk id="6" creationId="{D36529A1-5FD0-797C-3780-7D25D6E88FB4}"/>
          </ac:spMkLst>
        </pc:spChg>
        <pc:picChg chg="add mod">
          <ac:chgData name="Tomáš Čížek" userId="eb1bf487cf593726" providerId="LiveId" clId="{B69B86F9-8D1C-482E-84BD-7D41AEFD77EA}" dt="2024-12-15T21:17:34.919" v="1005" actId="1076"/>
          <ac:picMkLst>
            <pc:docMk/>
            <pc:sldMk cId="556187874" sldId="337"/>
            <ac:picMk id="1026" creationId="{1BCDE261-CA32-E978-D087-57EDCF61E8E0}"/>
          </ac:picMkLst>
        </pc:picChg>
      </pc:sldChg>
      <pc:sldChg chg="addSp delSp modSp add mod ord delAnim modAnim">
        <pc:chgData name="Tomáš Čížek" userId="eb1bf487cf593726" providerId="LiveId" clId="{B69B86F9-8D1C-482E-84BD-7D41AEFD77EA}" dt="2024-12-15T22:56:26.211" v="1846"/>
        <pc:sldMkLst>
          <pc:docMk/>
          <pc:sldMk cId="883264488" sldId="338"/>
        </pc:sldMkLst>
        <pc:spChg chg="mod">
          <ac:chgData name="Tomáš Čížek" userId="eb1bf487cf593726" providerId="LiveId" clId="{B69B86F9-8D1C-482E-84BD-7D41AEFD77EA}" dt="2024-12-15T21:22:02.109" v="1042" actId="20577"/>
          <ac:spMkLst>
            <pc:docMk/>
            <pc:sldMk cId="883264488" sldId="338"/>
            <ac:spMk id="2" creationId="{260CCFC2-1DB2-156F-97EC-C4A48D9CED56}"/>
          </ac:spMkLst>
        </pc:spChg>
        <pc:spChg chg="mod">
          <ac:chgData name="Tomáš Čížek" userId="eb1bf487cf593726" providerId="LiveId" clId="{B69B86F9-8D1C-482E-84BD-7D41AEFD77EA}" dt="2024-12-15T22:53:40.987" v="1830" actId="20577"/>
          <ac:spMkLst>
            <pc:docMk/>
            <pc:sldMk cId="883264488" sldId="338"/>
            <ac:spMk id="3" creationId="{C8CFE023-9960-8238-2219-669B8EEF64AC}"/>
          </ac:spMkLst>
        </pc:spChg>
        <pc:spChg chg="add del mod">
          <ac:chgData name="Tomáš Čížek" userId="eb1bf487cf593726" providerId="LiveId" clId="{B69B86F9-8D1C-482E-84BD-7D41AEFD77EA}" dt="2024-12-15T22:54:15.034" v="1833" actId="21"/>
          <ac:spMkLst>
            <pc:docMk/>
            <pc:sldMk cId="883264488" sldId="338"/>
            <ac:spMk id="6" creationId="{35874F89-1029-BD9A-177D-B57CB3577954}"/>
          </ac:spMkLst>
        </pc:spChg>
        <pc:spChg chg="add mod">
          <ac:chgData name="Tomáš Čížek" userId="eb1bf487cf593726" providerId="LiveId" clId="{B69B86F9-8D1C-482E-84BD-7D41AEFD77EA}" dt="2024-12-15T22:54:19.825" v="1834"/>
          <ac:spMkLst>
            <pc:docMk/>
            <pc:sldMk cId="883264488" sldId="338"/>
            <ac:spMk id="7" creationId="{35874F89-1029-BD9A-177D-B57CB3577954}"/>
          </ac:spMkLst>
        </pc:spChg>
        <pc:picChg chg="add mod">
          <ac:chgData name="Tomáš Čížek" userId="eb1bf487cf593726" providerId="LiveId" clId="{B69B86F9-8D1C-482E-84BD-7D41AEFD77EA}" dt="2024-12-15T22:49:53.813" v="1712" actId="1076"/>
          <ac:picMkLst>
            <pc:docMk/>
            <pc:sldMk cId="883264488" sldId="338"/>
            <ac:picMk id="5" creationId="{945F8EAC-08EC-8D34-8837-BF34BD36E34D}"/>
          </ac:picMkLst>
        </pc:picChg>
        <pc:picChg chg="del">
          <ac:chgData name="Tomáš Čížek" userId="eb1bf487cf593726" providerId="LiveId" clId="{B69B86F9-8D1C-482E-84BD-7D41AEFD77EA}" dt="2024-12-15T22:47:28.502" v="1694" actId="478"/>
          <ac:picMkLst>
            <pc:docMk/>
            <pc:sldMk cId="883264488" sldId="338"/>
            <ac:picMk id="11" creationId="{DAFC80C7-70F8-61FD-D2B9-888AE80F86E9}"/>
          </ac:picMkLst>
        </pc:picChg>
        <pc:picChg chg="add del mod">
          <ac:chgData name="Tomáš Čížek" userId="eb1bf487cf593726" providerId="LiveId" clId="{B69B86F9-8D1C-482E-84BD-7D41AEFD77EA}" dt="2024-12-15T22:49:31.112" v="1708" actId="478"/>
          <ac:picMkLst>
            <pc:docMk/>
            <pc:sldMk cId="883264488" sldId="338"/>
            <ac:picMk id="2050" creationId="{3E29B34E-5162-D9D1-D138-2EE2AC5EDA9A}"/>
          </ac:picMkLst>
        </pc:picChg>
      </pc:sldChg>
      <pc:sldChg chg="add modAnim">
        <pc:chgData name="Tomáš Čížek" userId="eb1bf487cf593726" providerId="LiveId" clId="{B69B86F9-8D1C-482E-84BD-7D41AEFD77EA}" dt="2024-12-15T21:56:27.019" v="1541"/>
        <pc:sldMkLst>
          <pc:docMk/>
          <pc:sldMk cId="1806176548" sldId="3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A9DEC30-A561-4389-AA72-99C7D6963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ECA7B2-120F-434D-BEA5-A4A8057236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3D96-E23B-47CD-96A7-6860890EE6C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62EC79-C463-4938-AFED-D833E9D098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C77803-948E-4A3F-8065-8BB31E9E3D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D29C5-FA33-45B8-AA43-F1545B32B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0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75EF5-395D-404E-BBB6-AB4209E95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EA3C82-7901-43AE-AA5F-47358BBE3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391A19-7016-4D15-A018-20DCA3C1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07BA75-C0FD-4E18-BAE5-6F4E4D59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13DC8A-110F-4E39-89B1-FA4D9CCE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84DA3F-A9E2-4AF4-988C-D4C569A7D227}"/>
              </a:ext>
            </a:extLst>
          </p:cNvPr>
          <p:cNvSpPr/>
          <p:nvPr userDrawn="1"/>
        </p:nvSpPr>
        <p:spPr>
          <a:xfrm>
            <a:off x="3175" y="6522720"/>
            <a:ext cx="12188825" cy="335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7AF8FE-B514-4821-AED1-7FC57DDDFC9A}"/>
              </a:ext>
            </a:extLst>
          </p:cNvPr>
          <p:cNvSpPr/>
          <p:nvPr userDrawn="1"/>
        </p:nvSpPr>
        <p:spPr>
          <a:xfrm>
            <a:off x="0" y="6474904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157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9ECD7-6B50-4B74-8F99-4B130FAC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C49D31-B1D5-49B8-ADA8-430E63A53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3D73CC-636B-41B9-8E52-26EDDDEC3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05EFA2-9265-44E2-A3B1-F7B467DD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632B85-EE41-4148-AD36-7F592296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9AFD23-52B4-4582-B754-83078CC8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32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BD17C-6692-4482-BD14-3D675DC5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3E204A-2221-4796-96F2-55137ED64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D1AB3E-1683-4254-B8E6-85E6A578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6DDE86-DE18-4395-B788-DEC581BD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E6D8B5-4A1F-45A4-AD1C-E7F21CF7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16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CB2C005-8EFE-451F-BD00-638D51389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4579F9-8034-47CC-9C09-F427AAB8F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396050-EDAC-457A-902E-FDA0AABE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A92E99-0288-4C86-8775-481AF08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BCF6B3-8D35-4591-8C12-15034E3B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00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0292A-4836-42A8-80EA-46941C4B0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0A4479-423E-48B9-A069-7E5E89962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6C537F-846A-49DA-8D15-1CF19CA9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C1AD8C-8CA2-4A64-9932-9DE50929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724984-13C7-4D38-A625-8EC12BA2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305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91853-D3CC-4352-B172-59BBD702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F2EB8E-FB8A-4585-AC9C-85A5BE2C8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668EBE-7980-4FDE-9B4D-3B92B2C8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ACFFE9-869E-4AB5-BD76-69C9B4CF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1B5C34-62BB-4117-AA11-E640950C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6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A89C3-F709-4AA1-ADBF-71FC57C0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C64256-0203-4F41-ADEE-B50D03914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08A2E4-0A19-4816-8295-7EADE61B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F132BB-7E66-43B0-88F6-C8DB29A5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5E20D4-BD97-424A-9B3E-D62BF789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89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2C5D6-AD42-4528-8987-444C54F7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85E8B3-98CC-42BE-84A7-EA4217020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D3C870-D077-4CC6-9EF1-FF6E14783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45E2CB-D5F9-4A98-BE54-D8162274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41384-187A-42B7-804B-08F0C7ED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AE4B18-846F-4C46-8EB0-455A39E5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13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093F4-1D35-42A2-B67C-826AA9C2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DBC595-ABDD-4E13-8817-8B7D0F2A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BADC8F-C0DB-439D-AB0C-1DE663424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B71F1E0-72ED-40BD-8FE3-72A534EE4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63AB8E-B1BE-47C9-9848-D0095BE90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DA37FB-6619-44A6-8747-949199ED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D500602-6F96-4E4C-AAF5-08E31933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C1595C8-5546-4574-A362-1D77EF98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37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57F81-77EE-4348-995C-AE0011A2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03DAE3-7441-4BD6-BA0B-5FD4BA62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35C238-41DC-481E-879B-FBBEE575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5B38D7-6B75-404F-B5E6-4C7F1A82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27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21ED155-AA56-4E28-AF54-F2102442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0EBE70-5446-44C1-967F-278A2E80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9C4C0B-3C3E-4AF5-9515-A2080FD0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99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3D794-E801-47F1-B5B0-4EBD310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1E8FA6-6031-483C-968B-9FFC27B5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B085F0-F8DC-443D-A3E2-2AC642C4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A708BF-28CC-47CA-BA83-D054D0DE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69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7B839-5D3A-4628-A5F0-D918EDD3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D3110-2AA2-455F-9B1B-5241B97A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26BA49-DD30-4B43-8C31-D6091D188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8F5141-E047-4CFF-B615-B2B9EF5D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D2956D-2BC4-4E96-AA0B-F4D49832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6FB50B-488C-4C1E-93E6-4BBCE348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920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CE0D7-8CB1-442F-9EC2-C079202B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ADA4F9-89F8-476D-912C-40637A6F5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1FECCD-D960-4DA0-8B4B-D52715127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F84220-AD24-4F88-A5FD-1A73A54E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EA90A7-7C74-4CC7-884B-2AD0ABCD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CDD65F-1FDE-4978-B40B-B4D367A1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00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A9BD6-CD1A-4786-8ADA-D87FE3C3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58ACBF-2827-4EF0-96EF-F2EF76079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D46093-C934-495E-870F-CD55620C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EACB0F-E733-45DA-AF1F-58596DEC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86C225-D06B-411A-8CD6-7D8D7C53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46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543CE47-286A-45AF-A81A-5EAC99B54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32EF48-672D-4DC1-B4D4-6A6516132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B461AF-294E-41FC-87E1-7E302955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0FD586-8AC7-4FB5-BCFB-2969C70E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FA44C8-86FE-4395-8833-ED3F03B3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931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73AA3-37A9-40C8-BD0D-CA254CE74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AD748C-09F5-4E2B-8856-BF8EAB67D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728FBB-727F-4D6F-BB78-F4F3C44B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5DC59C-5468-423C-BE74-780DA9FF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CFDE09-D031-458E-92C0-A35487AF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843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B6B6A-5BA2-423D-9C6B-5575A13A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31345F-3BF4-48C2-A4B2-CA44F15B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CDB8BE-E945-4019-875B-DCC31775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03199E-7EC7-4DBC-B146-9DF915FA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0F93B5-F6E3-4E12-9A1C-9E786F49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428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BE65A-A1BE-484D-9B45-BF507C1D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FF0C41-DBD3-4856-8D9C-DC9A307F9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4E95A2-3700-4551-B1F0-19E26A04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962035-8589-402B-890A-BDC8193C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9F49A9-9915-4FB4-9AAF-933FC672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616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63210-DF60-431E-A18C-B422E3B5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9CF625-7B39-48E3-9F65-13A99E3BE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081789-12ED-4792-88DB-8D437E761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1BF388-3B1F-42A7-A852-B718C5AF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A5E4EE-5D36-4F94-8175-13FD58C4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C24AB1-FB94-46E6-AF33-A0D5C934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572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E142B-D4B3-4B20-81F5-9F90565E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6D0805-636B-4962-93B2-A14D78FC0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C7E96E-4B27-4245-9A94-75F074EC7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331B26-2212-49C7-BA76-F80DA8522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322AF1-2562-4563-93AE-008115415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13C9EA-A1D5-4CA3-BD31-BFF603EE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8C115A-5329-4787-877B-D3757562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35309C-55AA-4E55-A540-AEA3828F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233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65F0D-93C5-4DED-9247-5629F8A8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3445D0-9631-43C2-B9C1-237B70B3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7ABAF7-A07A-45EF-B897-41C77BEF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09820D7-60E9-426A-80BA-9DB19FF6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12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F08B6-CCDF-4162-8BC1-4F422ABA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57585-2D7D-4FF8-B49C-1544D926B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30CCEA-A442-4154-ABCC-D0D4BF7E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88394B-D0DE-411F-B284-B43220A3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903DE7-CC58-4112-942F-A8854A1E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102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F254C25-FBC0-4F9A-81CB-FF43BA3A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5C4292-033C-46B0-B599-DD49F074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4EF2A8-043C-45AF-818D-3AA8E3C1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83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59C00-C313-4B81-807E-D3A93CF4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A1D07-8895-4EC6-BD32-5E01256D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BC1F9C-A094-4FB3-BE58-43F39EB8E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351F76-CCC3-453D-B65E-EB5EF091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CC11C3-2DB6-4143-B546-5F2CC1A4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85626B-7DD9-43AB-AE70-961078D4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701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80BE9-1160-4806-946D-2FDD6657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0894E68-E867-4205-A581-65C479AE7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FD37AD-E339-4E9A-83B7-C4CF2E090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FDC441-396B-4F4A-A417-236CA9BB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9D45A2-B2C4-42EB-A9C9-AAF8D0D1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08F0FD-8A74-4DCD-B5D1-B6259A75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328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B47AF-AC40-429C-9EE9-F8A7E046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3C38EA-1365-46F2-B261-9CDA6782F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BC1822-4754-44CD-9BFD-DE78A5CF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8DA215-2451-471F-91DE-7B293292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20BE71-3924-42AE-88CD-F410C238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626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F681EF-C53A-43CA-AB82-356B242F4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7237D7-0455-4A3D-90D5-D4281FFC2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4C8A43-10AA-4E80-9EEF-A1FC7736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A05549-3A29-4CEF-B87D-45126896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D983FC-00AA-44A0-A0D4-17BA03C5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728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8BF42-AA22-4FC6-A952-3ED7B2432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F6F0C6-851F-47A9-B738-3241E4A7B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3141EC-C30A-4DB9-BF4A-9C737763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9D14DA-69AC-4C87-B5C2-09DDEFBB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4726EB-86EB-4B6E-8D0C-7216E09B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33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27A15-075C-4B78-96A7-8ACF0AB4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F4F750-59D8-4248-8D77-6157FD542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14BE41-3019-4296-9487-3C0C1D6E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D1A8D0-37D4-4BA5-BC88-59B83F42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74470C-AE1B-48C1-8DC8-A58202F8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33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7380C-16F7-4AC3-AA97-330EAFC9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78EDF5-045C-4EBB-B013-D2AE39608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50F2AB-B215-4F3B-B8D9-462B98E1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485506-B2B1-45E4-9DD3-3D3DCA2E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D6108B-2951-4270-AEF8-E3F144BB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56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753B9-15B1-491E-A9F6-AC21F2EB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4606CA-A25A-4764-B98C-FF4C48F28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B8C9B2-5A84-4676-86B9-294A08429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76A02E-0122-4BE5-AE21-304F6C8F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F216E6-E55A-45ED-8C92-98E38D5A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956E6A-F179-405F-B053-17BB9807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20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6562A-F02D-42A8-B3C9-2900E994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215E2D-F49D-46CE-AB09-DD4D5909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9FAFA3-8E16-463E-BFA8-FD7DAA896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45B0BF-284C-4822-9F80-EB8015F37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4E2068-8832-431E-AB8A-6784235BB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D47860-AA96-4C8D-BFE9-8A847A2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1CBE9B-254C-4700-9B0A-3F4E711A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59569C-44B2-4431-B0E4-98AC5A59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5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14743-56EB-40F7-BFBC-A173DD6B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97AD7B-0898-46F4-BD64-7BD44E8A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CF27DD-3CEA-4D35-A2E6-A5D447D9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08C99E-68C4-4A38-A3B4-8129ED05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31F1CA-1797-4250-9AE2-9F74990D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497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789B7-DDA3-4A21-AC7A-BAE8A1F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1047B8-DC73-4DDB-9ED2-732F99C0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7F4173-47D8-4F51-BB31-0CE13D65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2FB620-6F59-4059-BB4E-CFCC0673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939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8FDDC9-1FA3-48B3-A16B-5E601869C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FE4DA1-A0AF-47BB-A3D8-74195065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1073EF-32B0-43D4-AD22-03038821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412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9BD47-70E0-4987-901C-F7328382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FD7A0-4830-41A9-9DC6-84CFFA19F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9DFB93-748A-4088-8C71-D3E1E2AA9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13ED36-436F-4016-A52E-7CF4DA4F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42BBFD-23F5-42E2-83DA-AC3BFFFE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B7E500-718A-4917-9359-639A1463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985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0F7E0-1776-4779-8903-43D791EA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60F399-F510-4D7D-99CF-6EDB4B45F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4FEED0-A1E7-4412-92C4-4E3B71EF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03A51D-2F5E-49F5-A32C-F7CE5CA6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7719F9-5BFA-459E-8E1B-EE2BC7D4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129B8-41DC-426C-A198-41EBBE48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631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7B4B0-91AA-472A-8123-C25C52AD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7C9502-4BD2-4EF6-B839-09F475E01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698924-DAD3-4D33-82A2-38C243E7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04CB0B-A897-4F10-8C97-7E367AEE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370EF-7D64-4128-8674-E8577595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507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4A9425-231E-4C0A-B8FE-80558E5B9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3A46C4-6988-458A-89CA-99C6CC58C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E4FF74-1B8D-4C95-9B68-C8B79FFF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6A1DA6-BED0-402E-8F20-2B3446C4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FC993A-8866-4C01-A801-A44B8199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074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B2966-BB40-478A-9C8F-6C9AC117B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26BF7B-2FDB-4033-9397-60BB352B3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6D0702-88BE-4BEC-8271-8980411A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FF8D6D-5216-421A-9D30-ECD8492A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50865E-ADB5-48BB-ACE5-F6F14DAD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372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11991-72F2-4DB8-956C-FDFB1AA2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845C75-D2EC-49DC-A06C-4602325B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C36E1-702D-456F-9F87-015D240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BE4890-2892-4CA3-A081-69BF181B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E26517-195D-4299-9A1D-0D651A40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3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6A0C6-539A-4C3C-BAEF-DB1BDABA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4507B5-8764-4DA6-90E3-A06FFA8B8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866380-841D-414E-8FFB-2FB10EB2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F98051-60AD-4CC8-B2C2-905370A1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EC377F-3333-4ECF-A474-1E07D746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506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D8FFD-8C6B-4AF5-9E16-0EED940F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AD262-18AD-4952-BAA7-882922E5C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875D84-5B81-4B90-A287-5AD171255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8CCFF6-F5D7-4D08-AC2A-583A1238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82825D-0C18-4A0D-AFB3-58F06565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508C98-08A0-486D-9B0E-8F5980F6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93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DCDEE-C780-4E9D-9DB2-F1F050FF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6FAEE0-1250-4D05-BDD1-E05DE4EF9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DAAEC6-09D2-464F-92D2-47783891F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609703-E92A-4CCE-80E8-EE4B9D8B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CCC168-922A-4D6D-98B7-F130A38E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8D0768-13CA-4B6F-9885-D7E48BB5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242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311BB-38AF-432B-8BE0-C29F0114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52C2B8-633A-4906-B209-6751BF7E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F3177B-AD4C-4630-88C0-F2D1BA08B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92BCA00-2BE9-4F78-AF4E-46B3F2341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596B7F-5971-4E82-999B-C6A3C03EB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FB5028-2D4E-4506-A309-4D4CFD8A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0D0D25-0A36-4346-A82B-E61AA8BB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2410AB-32B6-46A1-8F29-334BC04B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312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2B88A-E321-44E6-83E4-062BA4CE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B52142-4067-494B-8C4E-435F518F1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72EAA2-558D-4956-857A-F015EC90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6E42EC-3397-4DD6-9D70-AEB41562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435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C42E67-66ED-4963-B863-AE2A0DD7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C17D7C-ABD7-41E5-A969-B0E143F3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EC85D5-BA3C-4843-94F5-3D5635A7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71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5292E-79C2-4FD6-8C58-30724DB2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7CBC9-1293-4729-8042-04B712F5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7E3BD4-28A1-4D46-BC21-45036A276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220A35-1EA5-4FB4-9BDE-D7035A65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F3689C-4624-452B-9670-ABA2902F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950936-D516-4969-8BE3-F7010644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5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A88CE-8922-4D5F-A9C6-9240CDB7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5E9104C-073A-48CF-932B-F4E016980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D653B3-C0B3-4D5F-9E7D-00D656588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BB667C-8DAB-4BC1-8256-DC4E3CC0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CBA688-F484-4623-8085-CB8578AB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6D0BC7-2985-4CC2-A760-294540F4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704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29C6E-2DD9-41B1-A848-183103BB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0ABAB8-8BCE-45BD-8343-D64738712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CFE05F-FEB6-4400-B310-9E57B932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B8D13C-F128-4B02-9E99-1FB32F3F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9A511D-B188-429D-9866-FD0B8386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228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9857AC-55B9-4231-90E9-A4E9A5E85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1BDBDE-0643-488F-94CE-30A88BB9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4BDE20-B3BB-495F-841C-DFD5F9C3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7CEC51-18BF-473A-8067-D7CE7F15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4C0466-7631-4634-A2A4-1BFD12D7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0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74F8A-B9C1-4AFB-9DF7-C923A9AE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327964-FFC1-464A-93EA-CCD4FE56E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A53150-8BDE-4A60-A813-E9D4AA47C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2FD7BC-151A-4CAC-B408-C49139869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0A197D-0095-4CE2-9308-236999510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7016AF-1A37-44C0-9DCB-AFAC444F4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77D457F-2A7E-49C7-9BF1-DC757108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B32DD6-4C86-43FC-9D1C-6BA33788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1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63217-7EE5-43C6-8526-B209384C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F0C7D6-FDA2-440A-85A7-D68BBD15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5E1D34-6DF3-4974-AB12-3C53518F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D2EEFD-0AC6-4343-BF74-29F5BC8B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02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27BBB8-4570-4A36-A8EC-7060C3B1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74D094-F584-4F8E-8A62-3182A160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3D55E0-24A9-4505-A14C-C0813897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91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3EB42-D0E3-40C6-8CC2-6FBE6078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FCE9F5-5450-464D-8E47-B31A97FA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91311-8243-43C1-A343-74B60562A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DAC865-2515-4BD9-AF83-4E56926D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8BBF4A-5D48-4443-896E-D4077109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2AEBC6-1F3C-4D2E-ABF0-39749E05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0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7FF4F8-3FC7-4DCF-ACE8-18C8832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BC64A3-CA86-4C05-A0F6-C5AA462C1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AC58E5-FB24-4F7F-A78E-418C9DC8A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AEE8-2EDD-4EC8-B1A6-32B38C213C6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F8FA8-F4F5-4011-9B55-B75D0F341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7F2E23-5D6C-4E09-AED4-5EB1B5763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373B-FD05-429C-BF2A-1A0FA68B75F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9812CA-9A6F-4651-B5B8-7D8791F491D5}"/>
              </a:ext>
            </a:extLst>
          </p:cNvPr>
          <p:cNvSpPr/>
          <p:nvPr userDrawn="1"/>
        </p:nvSpPr>
        <p:spPr>
          <a:xfrm>
            <a:off x="3175" y="6522720"/>
            <a:ext cx="12188825" cy="335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335155-454C-4292-96CE-9CA6C80C3C75}"/>
              </a:ext>
            </a:extLst>
          </p:cNvPr>
          <p:cNvSpPr/>
          <p:nvPr userDrawn="1"/>
        </p:nvSpPr>
        <p:spPr>
          <a:xfrm>
            <a:off x="0" y="6474904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148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57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2B06DF-16D5-4361-A821-E4E8FE77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2C0E50-11B2-45EF-8151-0BC122596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191E7C-6499-45BA-8688-FF0039951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97C36-6C58-4E8A-B605-6EC9A9DE94DA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8D3634-05D8-4BDA-9C2A-C0CFFE9D0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7505A6-322F-41BD-93B9-E9B64AD93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BAC5-9599-4749-9692-F7691C66E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59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47EB9F8-EDF8-43A7-BDEB-4399F3D5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00D326-6472-4934-8905-B4A42D867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C8A0AB-BE48-4442-B24B-FCE1C827C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08B7A-BA17-49B8-9894-5E99F9D0E82D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E15AFC-E9AF-46D7-AF20-16D198288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AC2730-F28A-4A64-A0CB-10544E102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C959-5B3B-4500-98A4-1DA6241DC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74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A8F211-719D-42F6-A83C-ADB2979A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69E84E-4863-4640-8C40-925FEF1C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AC00B4-4E8F-4198-BF14-129B2653A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6459-4039-451A-A39E-72C63A1C99A2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B44539-CE2D-40C7-9B60-52FDF84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8750AA-5FC4-496B-9D14-8F8B975EE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A3B9-ACF2-4DAA-91B0-96C54C038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1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EB86B9-5128-48A9-BDDE-AD1A9116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993BF1-FF85-46DB-A993-3E79EA156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7FF07D-0F9D-4A8E-85C3-451CAF198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C12AF-BFB5-4893-ADB3-24AF73D751F3}" type="datetimeFigureOut">
              <a:rPr lang="cs-CZ" smtClean="0"/>
              <a:t>15.12.2024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3DCE9F-2244-4D1A-8EA8-30EB51296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B1DFBA-6E57-496F-B4EA-82E74FF60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2C4F-3B33-459B-852B-99AE47818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2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24536-2A6B-4A05-BBC3-32DAAAF5D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572" y="715618"/>
            <a:ext cx="10756856" cy="1887741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Proof-number search based solver for combinatorial games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E9B824-0304-4C81-896B-A37DDC9C7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23734"/>
            <a:ext cx="9144000" cy="628587"/>
          </a:xfrm>
        </p:spPr>
        <p:txBody>
          <a:bodyPr>
            <a:normAutofit/>
          </a:bodyPr>
          <a:lstStyle/>
          <a:p>
            <a:r>
              <a:rPr lang="en-US" sz="2800" u="sng" dirty="0"/>
              <a:t>Tomáš Čížek</a:t>
            </a:r>
            <a:r>
              <a:rPr lang="en-US" sz="2800" dirty="0"/>
              <a:t>, Martin Balko, and Martin Schmid</a:t>
            </a:r>
            <a:endParaRPr lang="de-DE" sz="20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B9BAE30-1E03-4989-BBB2-3D6FCFFC7AF1}"/>
              </a:ext>
            </a:extLst>
          </p:cNvPr>
          <p:cNvCxnSpPr>
            <a:cxnSpLocks/>
          </p:cNvCxnSpPr>
          <p:nvPr/>
        </p:nvCxnSpPr>
        <p:spPr>
          <a:xfrm>
            <a:off x="828857" y="2772325"/>
            <a:ext cx="1071047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71E8D470-4E0B-2FB5-6344-2B71A9DB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4588" y="3123692"/>
            <a:ext cx="7129173" cy="22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2"/>
    </mc:Choice>
    <mc:Fallback xmlns="">
      <p:transition spd="slow" advTm="144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7C19E54-04B2-647B-0D37-38511B33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95" y="3606405"/>
            <a:ext cx="3275076" cy="236858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Sprouts game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4C9B81-F218-4843-A7D3-10778E83897E}"/>
              </a:ext>
            </a:extLst>
          </p:cNvPr>
          <p:cNvSpPr txBox="1">
            <a:spLocks/>
          </p:cNvSpPr>
          <p:nvPr/>
        </p:nvSpPr>
        <p:spPr>
          <a:xfrm>
            <a:off x="838199" y="1570334"/>
            <a:ext cx="9256060" cy="51003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53162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u="sng" dirty="0"/>
              <a:t>An impartial game with simple rules: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Starts with </a:t>
            </a:r>
            <a:r>
              <a:rPr lang="en-US" sz="2400" i="1" dirty="0">
                <a:solidFill>
                  <a:schemeClr val="accent2"/>
                </a:solidFill>
              </a:rPr>
              <a:t>n </a:t>
            </a:r>
            <a:r>
              <a:rPr lang="en-US" sz="2400" dirty="0"/>
              <a:t>initial spots.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Players alternate in </a:t>
            </a:r>
            <a:r>
              <a:rPr lang="en-US" sz="2400" dirty="0">
                <a:solidFill>
                  <a:schemeClr val="accent2"/>
                </a:solidFill>
              </a:rPr>
              <a:t>connecting spots </a:t>
            </a:r>
            <a:r>
              <a:rPr lang="en-US" sz="2400" dirty="0"/>
              <a:t>by curves (</a:t>
            </a:r>
            <a:r>
              <a:rPr lang="en-US" sz="2400" dirty="0">
                <a:solidFill>
                  <a:schemeClr val="accent2"/>
                </a:solidFill>
              </a:rPr>
              <a:t>cycles </a:t>
            </a:r>
            <a:r>
              <a:rPr lang="en-US" sz="2400" dirty="0"/>
              <a:t>are allowed).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Curves </a:t>
            </a:r>
            <a:r>
              <a:rPr lang="en-US" sz="2400" dirty="0">
                <a:solidFill>
                  <a:schemeClr val="accent2"/>
                </a:solidFill>
              </a:rPr>
              <a:t>cannot cross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2"/>
                </a:solidFill>
              </a:rPr>
              <a:t>new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spot</a:t>
            </a:r>
            <a:r>
              <a:rPr lang="en-US" sz="2400" dirty="0"/>
              <a:t> is added along a newly drawn curve.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Each spot can be incident to </a:t>
            </a:r>
            <a:r>
              <a:rPr lang="en-US" sz="2400" dirty="0">
                <a:solidFill>
                  <a:schemeClr val="accent2"/>
                </a:solidFill>
              </a:rPr>
              <a:t>at most three curves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The first player with </a:t>
            </a:r>
            <a:r>
              <a:rPr lang="en-US" sz="2400" dirty="0">
                <a:solidFill>
                  <a:schemeClr val="accent2"/>
                </a:solidFill>
              </a:rPr>
              <a:t>no move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loses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"/>
    </mc:Choice>
    <mc:Fallback xmlns="">
      <p:transition spd="slow" advTm="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early beginnings</a:t>
            </a:r>
          </a:p>
        </p:txBody>
      </p:sp>
      <p:pic>
        <p:nvPicPr>
          <p:cNvPr id="8" name="Picture 2" descr="Mathematician John Horton Conway, a &amp;#39;magical genius&amp;#39; known for inventing  the &amp;#39;Game of Life,&amp;#39; dies at age 82">
            <a:extLst>
              <a:ext uri="{FF2B5EF4-FFF2-40B4-BE49-F238E27FC236}">
                <a16:creationId xmlns:a16="http://schemas.microsoft.com/office/drawing/2014/main" id="{CC09F780-CB7F-7050-2A21-007EF59BE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7615" b="1"/>
          <a:stretch/>
        </p:blipFill>
        <p:spPr bwMode="auto">
          <a:xfrm>
            <a:off x="6626625" y="1574816"/>
            <a:ext cx="2259162" cy="35331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314E9A9-099D-CCF9-FBBA-F3AAC7E58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r="28155" b="1"/>
          <a:stretch/>
        </p:blipFill>
        <p:spPr bwMode="auto">
          <a:xfrm>
            <a:off x="9211179" y="1574816"/>
            <a:ext cx="2259162" cy="35331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26EED-206E-66A0-7CCF-4964B658C71A}"/>
              </a:ext>
            </a:extLst>
          </p:cNvPr>
          <p:cNvSpPr txBox="1"/>
          <p:nvPr/>
        </p:nvSpPr>
        <p:spPr>
          <a:xfrm>
            <a:off x="6930583" y="5107919"/>
            <a:ext cx="1651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www.princeton.edu</a:t>
            </a:r>
            <a:endParaRPr lang="en-US" sz="700" i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8596E36-1DAF-4B8F-F0C0-29239F4C2FF8}"/>
              </a:ext>
            </a:extLst>
          </p:cNvPr>
          <p:cNvSpPr txBox="1"/>
          <p:nvPr/>
        </p:nvSpPr>
        <p:spPr>
          <a:xfrm>
            <a:off x="9089676" y="5115875"/>
            <a:ext cx="25021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www.alchetron.com/Mike-Paterson</a:t>
            </a:r>
            <a:endParaRPr lang="en-US" sz="700" i="1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98B2A53-8774-BBC4-B3D0-2EBE8D2BE274}"/>
              </a:ext>
            </a:extLst>
          </p:cNvPr>
          <p:cNvSpPr txBox="1">
            <a:spLocks/>
          </p:cNvSpPr>
          <p:nvPr/>
        </p:nvSpPr>
        <p:spPr>
          <a:xfrm>
            <a:off x="838202" y="1574816"/>
            <a:ext cx="4859954" cy="45794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2400" dirty="0"/>
              <a:t>Designed by British mathematicians </a:t>
            </a:r>
            <a:r>
              <a:rPr lang="en-US" sz="2400" dirty="0">
                <a:solidFill>
                  <a:schemeClr val="accent2"/>
                </a:solidFill>
              </a:rPr>
              <a:t>J. Conway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2"/>
                </a:solidFill>
              </a:rPr>
              <a:t>M. Paterson </a:t>
            </a:r>
            <a:r>
              <a:rPr lang="en-US" sz="2400" dirty="0"/>
              <a:t>in 1967.</a:t>
            </a:r>
          </a:p>
          <a:p>
            <a:pPr algn="just">
              <a:lnSpc>
                <a:spcPct val="100000"/>
              </a:lnSpc>
            </a:pPr>
            <a:r>
              <a:rPr lang="en-US" sz="2400" dirty="0"/>
              <a:t>Easy to play, </a:t>
            </a:r>
            <a:r>
              <a:rPr lang="en-US" sz="2400" dirty="0">
                <a:solidFill>
                  <a:schemeClr val="accent2"/>
                </a:solidFill>
              </a:rPr>
              <a:t>difficult to analyze</a:t>
            </a:r>
            <a:r>
              <a:rPr lang="en-US" sz="24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Many attempts to determine </a:t>
            </a:r>
            <a:r>
              <a:rPr lang="en-US" sz="2400" dirty="0">
                <a:solidFill>
                  <a:schemeClr val="accent2"/>
                </a:solidFill>
              </a:rPr>
              <a:t>outcomes</a:t>
            </a:r>
            <a:r>
              <a:rPr lang="en-US" sz="2400" dirty="0"/>
              <a:t> of Sprouts positions with 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initial spots under the perfect play (</a:t>
            </a:r>
            <a:r>
              <a:rPr lang="en-US" sz="2400" dirty="0">
                <a:solidFill>
                  <a:schemeClr val="accent2"/>
                </a:solidFill>
              </a:rPr>
              <a:t>weak solutions</a:t>
            </a:r>
            <a:r>
              <a:rPr lang="en-US" sz="2400" dirty="0"/>
              <a:t>).</a:t>
            </a:r>
          </a:p>
          <a:p>
            <a:pPr algn="just">
              <a:lnSpc>
                <a:spcPct val="100000"/>
              </a:lnSpc>
            </a:pPr>
            <a:endParaRPr lang="en-US" sz="2400" dirty="0"/>
          </a:p>
          <a:p>
            <a:pPr marL="189738" indent="-342900"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8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early beginnings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7136F2-3AB7-5301-C3D3-5FF0A10D2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69" y="1767555"/>
            <a:ext cx="3081897" cy="3437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D1220F8-CA2D-E9E9-5B89-12D3E1EDB084}"/>
              </a:ext>
            </a:extLst>
          </p:cNvPr>
          <p:cNvSpPr txBox="1">
            <a:spLocks/>
          </p:cNvSpPr>
          <p:nvPr/>
        </p:nvSpPr>
        <p:spPr>
          <a:xfrm>
            <a:off x="838202" y="1574816"/>
            <a:ext cx="4859954" cy="45794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2400" dirty="0"/>
              <a:t>Designed by British mathematicians </a:t>
            </a:r>
            <a:r>
              <a:rPr lang="en-US" sz="2400" dirty="0">
                <a:solidFill>
                  <a:schemeClr val="accent2"/>
                </a:solidFill>
              </a:rPr>
              <a:t>J. Conway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2"/>
                </a:solidFill>
              </a:rPr>
              <a:t>M. Paterson </a:t>
            </a:r>
            <a:r>
              <a:rPr lang="en-US" sz="2400" dirty="0"/>
              <a:t>in 1967.</a:t>
            </a:r>
          </a:p>
          <a:p>
            <a:pPr algn="just">
              <a:lnSpc>
                <a:spcPct val="100000"/>
              </a:lnSpc>
            </a:pPr>
            <a:r>
              <a:rPr lang="en-US" sz="2400" dirty="0"/>
              <a:t>Easy to play, </a:t>
            </a:r>
            <a:r>
              <a:rPr lang="en-US" sz="2400" dirty="0">
                <a:solidFill>
                  <a:schemeClr val="accent2"/>
                </a:solidFill>
              </a:rPr>
              <a:t>difficult to analyze</a:t>
            </a:r>
            <a:r>
              <a:rPr lang="en-US" sz="24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Many attempts to determine </a:t>
            </a:r>
            <a:r>
              <a:rPr lang="en-US" sz="2400" dirty="0">
                <a:solidFill>
                  <a:schemeClr val="accent2"/>
                </a:solidFill>
              </a:rPr>
              <a:t>outcomes</a:t>
            </a:r>
            <a:r>
              <a:rPr lang="en-US" sz="2400" dirty="0"/>
              <a:t> of Sprouts positions with 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initial spots under the perfect play (</a:t>
            </a:r>
            <a:r>
              <a:rPr lang="en-US" sz="2400" dirty="0">
                <a:solidFill>
                  <a:schemeClr val="accent2"/>
                </a:solidFill>
              </a:rPr>
              <a:t>weak solutions</a:t>
            </a:r>
            <a:r>
              <a:rPr lang="en-US" sz="2400" dirty="0"/>
              <a:t>).</a:t>
            </a:r>
          </a:p>
          <a:p>
            <a:pPr algn="just">
              <a:lnSpc>
                <a:spcPct val="100000"/>
              </a:lnSpc>
            </a:pPr>
            <a:endParaRPr lang="en-US" sz="2400" dirty="0"/>
          </a:p>
          <a:p>
            <a:pPr marL="189738" indent="-342900"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26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Searching trees computationally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C603EFA9-FB0C-D7BA-A60C-9B286FF82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1271" y="1443075"/>
            <a:ext cx="3124200" cy="14001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84C5123-CD75-EFCD-4E84-12E3F1E615B8}"/>
              </a:ext>
            </a:extLst>
          </p:cNvPr>
          <p:cNvSpPr txBox="1"/>
          <p:nvPr/>
        </p:nvSpPr>
        <p:spPr>
          <a:xfrm>
            <a:off x="7325069" y="2908418"/>
            <a:ext cx="384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0.2AB|1a2a.1aABa+12.AB|AB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EB8DA232-F81F-ABAD-02CA-CB603D816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1271" y="3648308"/>
            <a:ext cx="3512817" cy="2515014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99DD79F0-C000-9BE6-5355-4D078DC1614E}"/>
              </a:ext>
            </a:extLst>
          </p:cNvPr>
          <p:cNvSpPr txBox="1">
            <a:spLocks/>
          </p:cNvSpPr>
          <p:nvPr/>
        </p:nvSpPr>
        <p:spPr>
          <a:xfrm>
            <a:off x="838199" y="1574817"/>
            <a:ext cx="6168993" cy="43284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Applegate, Jacobson, and Sleator (1991) [</a:t>
            </a:r>
            <a:r>
              <a:rPr lang="en-US" sz="2400" dirty="0">
                <a:solidFill>
                  <a:schemeClr val="accent2"/>
                </a:solidFill>
              </a:rPr>
              <a:t>1</a:t>
            </a:r>
            <a:r>
              <a:rPr lang="en-US" sz="2400" dirty="0"/>
              <a:t>] created the first</a:t>
            </a:r>
            <a:r>
              <a:rPr lang="en-US" sz="2400" dirty="0">
                <a:solidFill>
                  <a:schemeClr val="accent2"/>
                </a:solidFill>
              </a:rPr>
              <a:t> computer solver </a:t>
            </a:r>
            <a:r>
              <a:rPr lang="en-US" sz="2400" dirty="0"/>
              <a:t>for Sprouts.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 necessity of a </a:t>
            </a:r>
            <a:r>
              <a:rPr lang="en-US" sz="2400" dirty="0">
                <a:solidFill>
                  <a:schemeClr val="accent2"/>
                </a:solidFill>
              </a:rPr>
              <a:t>state representation </a:t>
            </a:r>
            <a:r>
              <a:rPr lang="en-US" sz="2400" dirty="0"/>
              <a:t>(planar embeddings).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Using a simple </a:t>
            </a:r>
            <a:r>
              <a:rPr lang="en-US" sz="2400" dirty="0">
                <a:solidFill>
                  <a:schemeClr val="accent2"/>
                </a:solidFill>
              </a:rPr>
              <a:t>Alpha-Beta pruning</a:t>
            </a:r>
            <a:r>
              <a:rPr lang="en-US" sz="2400" dirty="0"/>
              <a:t> for search.</a:t>
            </a:r>
          </a:p>
        </p:txBody>
      </p:sp>
    </p:spTree>
    <p:extLst>
      <p:ext uri="{BB962C8B-B14F-4D97-AF65-F5344CB8AC3E}">
        <p14:creationId xmlns:p14="http://schemas.microsoft.com/office/powerpoint/2010/main" val="9066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"/>
    </mc:Choice>
    <mc:Fallback xmlns="">
      <p:transition spd="slow" advTm="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C9B986B-BEA0-B4D6-0BD6-1E344735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918" y="1717595"/>
            <a:ext cx="2360634" cy="35515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Searching trees computationally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FBA1DDB-A6D2-C868-CA07-DE1009ECD3CD}"/>
              </a:ext>
            </a:extLst>
          </p:cNvPr>
          <p:cNvSpPr txBox="1">
            <a:spLocks/>
          </p:cNvSpPr>
          <p:nvPr/>
        </p:nvSpPr>
        <p:spPr>
          <a:xfrm>
            <a:off x="838199" y="1574817"/>
            <a:ext cx="6168993" cy="43284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Applegate, Jacobson, and Sleator (1991) [</a:t>
            </a:r>
            <a:r>
              <a:rPr lang="en-US" sz="2400" dirty="0">
                <a:solidFill>
                  <a:schemeClr val="accent2"/>
                </a:solidFill>
              </a:rPr>
              <a:t>1</a:t>
            </a:r>
            <a:r>
              <a:rPr lang="en-US" sz="2400" dirty="0"/>
              <a:t>] created the first</a:t>
            </a:r>
            <a:r>
              <a:rPr lang="en-US" sz="2400" dirty="0">
                <a:solidFill>
                  <a:schemeClr val="accent2"/>
                </a:solidFill>
              </a:rPr>
              <a:t> computer solver </a:t>
            </a:r>
            <a:r>
              <a:rPr lang="en-US" sz="2400" dirty="0"/>
              <a:t>for Sprouts.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 necessity of a </a:t>
            </a:r>
            <a:r>
              <a:rPr lang="en-US" sz="2400" dirty="0">
                <a:solidFill>
                  <a:schemeClr val="accent2"/>
                </a:solidFill>
              </a:rPr>
              <a:t>state representation </a:t>
            </a:r>
            <a:r>
              <a:rPr lang="en-US" sz="2400" dirty="0"/>
              <a:t>(planar embeddings).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Using a simple </a:t>
            </a:r>
            <a:r>
              <a:rPr lang="en-US" sz="2400" dirty="0">
                <a:solidFill>
                  <a:schemeClr val="accent2"/>
                </a:solidFill>
              </a:rPr>
              <a:t>Alpha-Beta pruning</a:t>
            </a:r>
            <a:r>
              <a:rPr lang="en-US" sz="2400" dirty="0"/>
              <a:t> for search.</a:t>
            </a:r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The famous </a:t>
            </a:r>
            <a:r>
              <a:rPr lang="en-US" sz="2400" dirty="0">
                <a:solidFill>
                  <a:schemeClr val="accent2"/>
                </a:solidFill>
              </a:rPr>
              <a:t>Sprouts conjecture</a:t>
            </a:r>
            <a:r>
              <a:rPr lang="en-US" sz="2400" dirty="0"/>
              <a:t> was formed.</a:t>
            </a:r>
          </a:p>
          <a:p>
            <a:pPr marL="646938" lvl="1" indent="-342900" algn="just">
              <a:lnSpc>
                <a:spcPct val="100000"/>
              </a:lnSpc>
            </a:pPr>
            <a:r>
              <a:rPr lang="en-US" sz="2000" i="1" dirty="0"/>
              <a:t>n</a:t>
            </a:r>
            <a:r>
              <a:rPr lang="en-US" sz="2000" dirty="0"/>
              <a:t>-spot position is </a:t>
            </a:r>
            <a:r>
              <a:rPr lang="en-US" sz="2000" dirty="0">
                <a:solidFill>
                  <a:schemeClr val="accent2"/>
                </a:solidFill>
              </a:rPr>
              <a:t>winning</a:t>
            </a:r>
            <a:r>
              <a:rPr lang="en-US" sz="2000" dirty="0"/>
              <a:t> ↔ </a:t>
            </a:r>
            <a:r>
              <a:rPr lang="en-US" sz="2000" i="1" dirty="0"/>
              <a:t>n</a:t>
            </a:r>
            <a:r>
              <a:rPr lang="en-US" sz="2000" dirty="0"/>
              <a:t> ≡ 3, 4, 5 (mod 6).</a:t>
            </a:r>
          </a:p>
        </p:txBody>
      </p:sp>
    </p:spTree>
    <p:extLst>
      <p:ext uri="{BB962C8B-B14F-4D97-AF65-F5344CB8AC3E}">
        <p14:creationId xmlns:p14="http://schemas.microsoft.com/office/powerpoint/2010/main" val="40463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FF670-F1A9-578D-6FCC-8F4FE371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Game trees grow extremely fast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5B95F849-15D4-2BB7-3CF5-6480E4EC9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2338" y="1719566"/>
            <a:ext cx="6067323" cy="45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"/>
    </mc:Choice>
    <mc:Fallback xmlns="">
      <p:transition spd="slow" advTm="3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Grundy numbers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7F895EF-AFA7-3ACF-D5BB-08845E685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600" y="3734556"/>
            <a:ext cx="5238917" cy="2091985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057907C4-601F-5823-7065-E3BF5BC40BAC}"/>
              </a:ext>
            </a:extLst>
          </p:cNvPr>
          <p:cNvSpPr txBox="1">
            <a:spLocks/>
          </p:cNvSpPr>
          <p:nvPr/>
        </p:nvSpPr>
        <p:spPr>
          <a:xfrm>
            <a:off x="838200" y="1570335"/>
            <a:ext cx="5095461" cy="43284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Lemoine and </a:t>
            </a:r>
            <a:r>
              <a:rPr lang="en-US" sz="2400" dirty="0" err="1"/>
              <a:t>Viennot</a:t>
            </a:r>
            <a:r>
              <a:rPr lang="en-US" sz="2400" dirty="0"/>
              <a:t> (2007) [</a:t>
            </a:r>
            <a:r>
              <a:rPr lang="en-US" sz="2400" dirty="0">
                <a:solidFill>
                  <a:schemeClr val="accent2"/>
                </a:solidFill>
              </a:rPr>
              <a:t>2</a:t>
            </a:r>
            <a:r>
              <a:rPr lang="en-US" sz="2400" dirty="0"/>
              <a:t>] introduced a solver </a:t>
            </a:r>
            <a:r>
              <a:rPr lang="en-US" sz="2400" dirty="0">
                <a:solidFill>
                  <a:schemeClr val="accent2"/>
                </a:solidFill>
              </a:rPr>
              <a:t>Glop</a:t>
            </a:r>
            <a:r>
              <a:rPr lang="en-US" sz="2400" dirty="0"/>
              <a:t> utilizing the </a:t>
            </a:r>
            <a:r>
              <a:rPr lang="en-US" sz="2400" dirty="0">
                <a:solidFill>
                  <a:schemeClr val="accent2"/>
                </a:solidFill>
              </a:rPr>
              <a:t>Sprague–Grundy theorem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Analyze independent parts (</a:t>
            </a:r>
            <a:r>
              <a:rPr lang="en-US" sz="2400" dirty="0">
                <a:solidFill>
                  <a:schemeClr val="accent2"/>
                </a:solidFill>
              </a:rPr>
              <a:t>lands</a:t>
            </a:r>
            <a:r>
              <a:rPr lang="en-US" sz="2400" dirty="0"/>
              <a:t>) separately: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Compute</a:t>
            </a:r>
            <a:r>
              <a:rPr lang="en-US" sz="2000" dirty="0">
                <a:solidFill>
                  <a:schemeClr val="accent2"/>
                </a:solidFill>
              </a:rPr>
              <a:t> Grundy number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(L)</a:t>
            </a:r>
            <a:r>
              <a:rPr lang="en-US" sz="2000" dirty="0"/>
              <a:t> for each land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+ 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=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20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⊕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+ 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2000" dirty="0"/>
              <a:t>is </a:t>
            </a:r>
            <a:r>
              <a:rPr lang="en-US" sz="2000" dirty="0">
                <a:solidFill>
                  <a:schemeClr val="accent2"/>
                </a:solidFill>
              </a:rPr>
              <a:t>loss</a:t>
            </a:r>
            <a:r>
              <a:rPr lang="en-US" sz="2000" dirty="0"/>
              <a:t>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⟺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(L) = 0</a:t>
            </a:r>
            <a:r>
              <a:rPr lang="en-US" sz="20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/>
              <a:t>→ More complicated </a:t>
            </a:r>
            <a:r>
              <a:rPr lang="en-US" sz="2400" dirty="0">
                <a:solidFill>
                  <a:schemeClr val="accent2"/>
                </a:solidFill>
              </a:rPr>
              <a:t>NAND trees with Grundy numbers</a:t>
            </a:r>
            <a:r>
              <a:rPr lang="en-US" sz="2400" dirty="0"/>
              <a:t>.</a:t>
            </a:r>
          </a:p>
          <a:p>
            <a:pPr marL="646938" lvl="1" indent="-342900" algn="just">
              <a:lnSpc>
                <a:spcPct val="100000"/>
              </a:lnSpc>
            </a:pPr>
            <a:endParaRPr lang="en-US" sz="2000" dirty="0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68611F20-4AE3-9518-FD08-B840C674A7A9}"/>
              </a:ext>
            </a:extLst>
          </p:cNvPr>
          <p:cNvGrpSpPr/>
          <p:nvPr/>
        </p:nvGrpSpPr>
        <p:grpSpPr>
          <a:xfrm>
            <a:off x="7157201" y="1570335"/>
            <a:ext cx="3555716" cy="1783041"/>
            <a:chOff x="7157201" y="1570335"/>
            <a:chExt cx="3555716" cy="1783041"/>
          </a:xfrm>
        </p:grpSpPr>
        <p:pic>
          <p:nvPicPr>
            <p:cNvPr id="9" name="Grafický objekt 8">
              <a:extLst>
                <a:ext uri="{FF2B5EF4-FFF2-40B4-BE49-F238E27FC236}">
                  <a16:creationId xmlns:a16="http://schemas.microsoft.com/office/drawing/2014/main" id="{B4CDB703-277D-C779-2A5B-97D6DFD34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57201" y="1570335"/>
              <a:ext cx="3555716" cy="1783041"/>
            </a:xfrm>
            <a:prstGeom prst="rect">
              <a:avLst/>
            </a:prstGeom>
          </p:spPr>
        </p:pic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48D365C7-A43B-99B6-3708-FFCD0EBD68CB}"/>
                </a:ext>
              </a:extLst>
            </p:cNvPr>
            <p:cNvSpPr/>
            <p:nvPr/>
          </p:nvSpPr>
          <p:spPr>
            <a:xfrm>
              <a:off x="7177617" y="1589617"/>
              <a:ext cx="3535300" cy="1763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50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"/>
    </mc:Choice>
    <mc:Fallback xmlns="">
      <p:transition spd="slow" advTm="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134AB63-947F-7C2A-FE6A-98C38575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92" y="1570335"/>
            <a:ext cx="5255555" cy="4104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Grundy numbers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F908F-1037-53C7-830F-76697FD36F84}"/>
              </a:ext>
            </a:extLst>
          </p:cNvPr>
          <p:cNvSpPr txBox="1">
            <a:spLocks/>
          </p:cNvSpPr>
          <p:nvPr/>
        </p:nvSpPr>
        <p:spPr>
          <a:xfrm>
            <a:off x="838200" y="1570335"/>
            <a:ext cx="5095461" cy="43284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Lemoine and </a:t>
            </a:r>
            <a:r>
              <a:rPr lang="en-US" sz="2400" dirty="0" err="1"/>
              <a:t>Viennot</a:t>
            </a:r>
            <a:r>
              <a:rPr lang="en-US" sz="2400" dirty="0"/>
              <a:t> (2007) [</a:t>
            </a:r>
            <a:r>
              <a:rPr lang="en-US" sz="2400" dirty="0">
                <a:solidFill>
                  <a:schemeClr val="accent2"/>
                </a:solidFill>
              </a:rPr>
              <a:t>2</a:t>
            </a:r>
            <a:r>
              <a:rPr lang="en-US" sz="2400" dirty="0"/>
              <a:t>] introduced a solver </a:t>
            </a:r>
            <a:r>
              <a:rPr lang="en-US" sz="2400" dirty="0">
                <a:solidFill>
                  <a:schemeClr val="accent2"/>
                </a:solidFill>
              </a:rPr>
              <a:t>Glop</a:t>
            </a:r>
            <a:r>
              <a:rPr lang="en-US" sz="2400" dirty="0"/>
              <a:t> utilizing the </a:t>
            </a:r>
            <a:r>
              <a:rPr lang="en-US" sz="2400" dirty="0">
                <a:solidFill>
                  <a:schemeClr val="accent2"/>
                </a:solidFill>
              </a:rPr>
              <a:t>Sprague–Grundy theorem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Analyze independent parts (</a:t>
            </a:r>
            <a:r>
              <a:rPr lang="en-US" sz="2400" dirty="0">
                <a:solidFill>
                  <a:schemeClr val="accent2"/>
                </a:solidFill>
              </a:rPr>
              <a:t>lands</a:t>
            </a:r>
            <a:r>
              <a:rPr lang="en-US" sz="2400" dirty="0"/>
              <a:t>) separately: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Compute</a:t>
            </a:r>
            <a:r>
              <a:rPr lang="en-US" sz="2000" dirty="0">
                <a:solidFill>
                  <a:schemeClr val="accent2"/>
                </a:solidFill>
              </a:rPr>
              <a:t> Grundy number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(L)</a:t>
            </a:r>
            <a:r>
              <a:rPr lang="en-US" sz="2000" dirty="0"/>
              <a:t> for each land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+ 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=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20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⊕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+ L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2000" dirty="0"/>
              <a:t>is </a:t>
            </a:r>
            <a:r>
              <a:rPr lang="en-US" sz="2000" dirty="0">
                <a:solidFill>
                  <a:schemeClr val="accent2"/>
                </a:solidFill>
              </a:rPr>
              <a:t>loss</a:t>
            </a:r>
            <a:r>
              <a:rPr lang="en-US" sz="2000" dirty="0"/>
              <a:t>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⟺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(L) = 0</a:t>
            </a:r>
            <a:r>
              <a:rPr lang="en-US" sz="20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/>
              <a:t>→ More complicated </a:t>
            </a:r>
            <a:r>
              <a:rPr lang="en-US" sz="2400" dirty="0">
                <a:solidFill>
                  <a:schemeClr val="accent2"/>
                </a:solidFill>
              </a:rPr>
              <a:t>NAND trees with Grundy numbers</a:t>
            </a:r>
            <a:r>
              <a:rPr lang="en-US" sz="2400" dirty="0"/>
              <a:t>.</a:t>
            </a:r>
          </a:p>
          <a:p>
            <a:pPr marL="646938" lvl="1" indent="-342900" algn="just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22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8"/>
    </mc:Choice>
    <mc:Fallback xmlns="">
      <p:transition spd="slow" advTm="1235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Largely imbalanced game trees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74E500C-10A0-3CD8-8A67-B6EC4331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2128" y="1690688"/>
            <a:ext cx="5887743" cy="44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30"/>
    </mc:Choice>
    <mc:Fallback xmlns="">
      <p:transition spd="slow" advTm="3843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Proof-number search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05828B8E-4947-DE29-B77D-7266C7242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6296" y="2382691"/>
            <a:ext cx="4400726" cy="2572046"/>
          </a:xfrm>
          <a:prstGeom prst="rect">
            <a:avLst/>
          </a:prstGeom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4299456E-CD27-EE09-5E65-72C49BA8C88B}"/>
              </a:ext>
            </a:extLst>
          </p:cNvPr>
          <p:cNvSpPr txBox="1">
            <a:spLocks/>
          </p:cNvSpPr>
          <p:nvPr/>
        </p:nvSpPr>
        <p:spPr>
          <a:xfrm>
            <a:off x="838199" y="1570334"/>
            <a:ext cx="6255619" cy="47161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Alpha-beta pruning can </a:t>
            </a:r>
            <a:r>
              <a:rPr lang="en-US" sz="2400" dirty="0">
                <a:solidFill>
                  <a:schemeClr val="accent2"/>
                </a:solidFill>
              </a:rPr>
              <a:t>get stuck </a:t>
            </a:r>
            <a:r>
              <a:rPr lang="en-US" sz="2400" dirty="0"/>
              <a:t>in difficult subtrees if the </a:t>
            </a:r>
            <a:r>
              <a:rPr lang="en-US" sz="2400" dirty="0">
                <a:solidFill>
                  <a:schemeClr val="accent2"/>
                </a:solidFill>
              </a:rPr>
              <a:t>heuristic was wrong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Explore subtrees with potentially shortest proof → </a:t>
            </a:r>
            <a:r>
              <a:rPr lang="en-US" sz="2400" dirty="0">
                <a:solidFill>
                  <a:schemeClr val="accent2"/>
                </a:solidFill>
              </a:rPr>
              <a:t>Proof-number search (PNS) </a:t>
            </a:r>
            <a:r>
              <a:rPr lang="en-US" sz="2400" dirty="0"/>
              <a:t>[</a:t>
            </a:r>
            <a:r>
              <a:rPr lang="en-US" sz="2400" dirty="0">
                <a:solidFill>
                  <a:schemeClr val="accent2"/>
                </a:solidFill>
              </a:rPr>
              <a:t>4</a:t>
            </a:r>
            <a:r>
              <a:rPr lang="en-US" sz="2400" dirty="0"/>
              <a:t>]:</a:t>
            </a:r>
          </a:p>
          <a:p>
            <a:pPr marL="646938" lvl="1" indent="-342900" algn="just">
              <a:lnSpc>
                <a:spcPct val="100000"/>
              </a:lnSpc>
            </a:pPr>
            <a:r>
              <a:rPr lang="en-US" sz="2000" dirty="0"/>
              <a:t>Each node </a:t>
            </a:r>
            <a:r>
              <a:rPr lang="en-US" sz="2000" i="1" dirty="0"/>
              <a:t>N</a:t>
            </a:r>
            <a:r>
              <a:rPr lang="en-US" sz="2000" dirty="0"/>
              <a:t> is associated with a proof number </a:t>
            </a:r>
            <a:r>
              <a:rPr lang="en-US" sz="2000" i="1" dirty="0" err="1">
                <a:solidFill>
                  <a:schemeClr val="accent2"/>
                </a:solidFill>
              </a:rPr>
              <a:t>pn</a:t>
            </a:r>
            <a:r>
              <a:rPr lang="en-US" sz="2000" i="1" dirty="0">
                <a:solidFill>
                  <a:schemeClr val="accent2"/>
                </a:solidFill>
              </a:rPr>
              <a:t>(N)</a:t>
            </a:r>
            <a:r>
              <a:rPr lang="en-US" sz="2000" dirty="0"/>
              <a:t> and a disproof number </a:t>
            </a:r>
            <a:r>
              <a:rPr lang="en-US" sz="2000" i="1" dirty="0" err="1">
                <a:solidFill>
                  <a:schemeClr val="accent2"/>
                </a:solidFill>
              </a:rPr>
              <a:t>dn</a:t>
            </a:r>
            <a:r>
              <a:rPr lang="en-US" sz="2000" i="1" dirty="0">
                <a:solidFill>
                  <a:schemeClr val="accent2"/>
                </a:solidFill>
              </a:rPr>
              <a:t>(N)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</a:pPr>
            <a:r>
              <a:rPr lang="en-US" sz="2000" dirty="0"/>
              <a:t>Initialized </a:t>
            </a:r>
            <a:r>
              <a:rPr lang="en-US" sz="2000" dirty="0">
                <a:solidFill>
                  <a:schemeClr val="accent2"/>
                </a:solidFill>
              </a:rPr>
              <a:t>heuristically in leaves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accent2"/>
                </a:solidFill>
              </a:rPr>
              <a:t>Aggregated</a:t>
            </a:r>
            <a:r>
              <a:rPr lang="en-US" sz="2000" dirty="0"/>
              <a:t> from children </a:t>
            </a:r>
            <a:r>
              <a:rPr lang="en-US" sz="2000" dirty="0">
                <a:solidFill>
                  <a:schemeClr val="accent2"/>
                </a:solidFill>
              </a:rPr>
              <a:t>in expanded </a:t>
            </a:r>
            <a:r>
              <a:rPr lang="en-US" sz="2000" dirty="0"/>
              <a:t>nodes.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Expand the </a:t>
            </a:r>
            <a:r>
              <a:rPr lang="en-US" sz="2000" dirty="0">
                <a:solidFill>
                  <a:schemeClr val="accent2"/>
                </a:solidFill>
              </a:rPr>
              <a:t>most-proving node (MPN) </a:t>
            </a:r>
            <a:r>
              <a:rPr lang="en-US" sz="2000" dirty="0"/>
              <a:t>and update.</a:t>
            </a:r>
            <a:br>
              <a:rPr lang="en-US" sz="2000" dirty="0"/>
            </a:br>
            <a:endParaRPr lang="en-US" sz="2000" dirty="0"/>
          </a:p>
          <a:p>
            <a:pPr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accent2"/>
                </a:solidFill>
              </a:rPr>
              <a:t>Must be adapted</a:t>
            </a:r>
            <a:r>
              <a:rPr lang="en-US" sz="2400" dirty="0"/>
              <a:t> for NAND trees with Grundy numbers!</a:t>
            </a:r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84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87"/>
    </mc:Choice>
    <mc:Fallback xmlns="">
      <p:transition spd="slow" advTm="78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Combinatorial game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D4BCF115-16D7-1E7C-EA6D-F87E185BF7E2}"/>
              </a:ext>
            </a:extLst>
          </p:cNvPr>
          <p:cNvSpPr txBox="1">
            <a:spLocks/>
          </p:cNvSpPr>
          <p:nvPr/>
        </p:nvSpPr>
        <p:spPr>
          <a:xfrm>
            <a:off x="838199" y="1574816"/>
            <a:ext cx="9256060" cy="51003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53162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u="sng" dirty="0"/>
              <a:t>A two-player game satisfying the following conditions:</a:t>
            </a:r>
          </a:p>
          <a:p>
            <a:pPr marL="189738" indent="-342900">
              <a:lnSpc>
                <a:spcPct val="10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accent2"/>
                </a:solidFill>
              </a:rPr>
              <a:t>Players alternate </a:t>
            </a:r>
            <a:r>
              <a:rPr lang="en-US" sz="2400" dirty="0"/>
              <a:t>in their moves.</a:t>
            </a:r>
          </a:p>
          <a:p>
            <a:pPr marL="189738" indent="-342900">
              <a:lnSpc>
                <a:spcPct val="10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accent2"/>
                </a:solidFill>
              </a:rPr>
              <a:t>Finite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deterministic</a:t>
            </a:r>
            <a:r>
              <a:rPr lang="en-US" sz="2400" dirty="0"/>
              <a:t>, and both players have </a:t>
            </a:r>
            <a:r>
              <a:rPr lang="en-US" sz="2400" dirty="0">
                <a:solidFill>
                  <a:schemeClr val="accent2"/>
                </a:solidFill>
              </a:rPr>
              <a:t>perfect information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Winning player based on the last move: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u="sng" dirty="0"/>
              <a:t>Normal play convention</a:t>
            </a:r>
            <a:r>
              <a:rPr lang="en-US" sz="2000" dirty="0"/>
              <a:t>: no move </a:t>
            </a:r>
            <a:r>
              <a:rPr lang="en-US" sz="2000" dirty="0">
                <a:solidFill>
                  <a:schemeClr val="accent2"/>
                </a:solidFill>
              </a:rPr>
              <a:t>loses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u="sng" dirty="0"/>
              <a:t>Misère play convention</a:t>
            </a:r>
            <a:r>
              <a:rPr lang="en-US" sz="2000" dirty="0"/>
              <a:t>: no move </a:t>
            </a:r>
            <a:r>
              <a:rPr lang="en-US" sz="2000" dirty="0">
                <a:solidFill>
                  <a:schemeClr val="accent2"/>
                </a:solidFill>
              </a:rPr>
              <a:t>wins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endParaRPr lang="en-US" sz="2000" dirty="0"/>
          </a:p>
          <a:p>
            <a:pPr marL="304038" indent="-457200" algn="just">
              <a:lnSpc>
                <a:spcPct val="1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en-US" sz="2400" u="sng" dirty="0"/>
              <a:t>Impartial games </a:t>
            </a:r>
            <a:r>
              <a:rPr lang="en-US" sz="2400" dirty="0"/>
              <a:t>– players have identical moves.</a:t>
            </a:r>
          </a:p>
          <a:p>
            <a:pPr marL="304038" indent="-457200" algn="just">
              <a:lnSpc>
                <a:spcPct val="1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en-US" sz="2400" u="sng" dirty="0"/>
              <a:t>Partizan games </a:t>
            </a:r>
            <a:r>
              <a:rPr lang="en-US" sz="2400" dirty="0"/>
              <a:t>– otherwise.</a:t>
            </a:r>
          </a:p>
        </p:txBody>
      </p:sp>
    </p:spTree>
    <p:extLst>
      <p:ext uri="{BB962C8B-B14F-4D97-AF65-F5344CB8AC3E}">
        <p14:creationId xmlns:p14="http://schemas.microsoft.com/office/powerpoint/2010/main" val="606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83"/>
    </mc:Choice>
    <mc:Fallback xmlns="">
      <p:transition spd="slow" advTm="28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AC38264-EF6E-1E59-FAEC-192402368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296" y="1919052"/>
            <a:ext cx="4603152" cy="3578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Proof-number search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8EF9C0F-F5D4-888A-E643-A32D080AF64C}"/>
              </a:ext>
            </a:extLst>
          </p:cNvPr>
          <p:cNvSpPr txBox="1">
            <a:spLocks/>
          </p:cNvSpPr>
          <p:nvPr/>
        </p:nvSpPr>
        <p:spPr>
          <a:xfrm>
            <a:off x="838199" y="1570334"/>
            <a:ext cx="6255619" cy="47161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Alpha-beta pruning can </a:t>
            </a:r>
            <a:r>
              <a:rPr lang="en-US" sz="2400" dirty="0">
                <a:solidFill>
                  <a:schemeClr val="accent2"/>
                </a:solidFill>
              </a:rPr>
              <a:t>get stuck </a:t>
            </a:r>
            <a:r>
              <a:rPr lang="en-US" sz="2400" dirty="0"/>
              <a:t>in difficult subtrees if the </a:t>
            </a:r>
            <a:r>
              <a:rPr lang="en-US" sz="2400" dirty="0">
                <a:solidFill>
                  <a:schemeClr val="accent2"/>
                </a:solidFill>
              </a:rPr>
              <a:t>heuristic was wrong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Explore subtrees with potentially shortest proof → </a:t>
            </a:r>
            <a:r>
              <a:rPr lang="en-US" sz="2400" dirty="0">
                <a:solidFill>
                  <a:schemeClr val="accent2"/>
                </a:solidFill>
              </a:rPr>
              <a:t>Proof-number search (PNS) </a:t>
            </a:r>
            <a:r>
              <a:rPr lang="en-US" sz="2400" dirty="0"/>
              <a:t>[</a:t>
            </a:r>
            <a:r>
              <a:rPr lang="en-US" sz="2400" dirty="0">
                <a:solidFill>
                  <a:schemeClr val="accent2"/>
                </a:solidFill>
              </a:rPr>
              <a:t>4</a:t>
            </a:r>
            <a:r>
              <a:rPr lang="en-US" sz="2400" dirty="0"/>
              <a:t>]:</a:t>
            </a:r>
          </a:p>
          <a:p>
            <a:pPr marL="646938" lvl="1" indent="-342900" algn="just">
              <a:lnSpc>
                <a:spcPct val="100000"/>
              </a:lnSpc>
            </a:pPr>
            <a:r>
              <a:rPr lang="en-US" sz="2000" dirty="0"/>
              <a:t>Each node </a:t>
            </a:r>
            <a:r>
              <a:rPr lang="en-US" sz="2000" i="1" dirty="0"/>
              <a:t>N</a:t>
            </a:r>
            <a:r>
              <a:rPr lang="en-US" sz="2000" dirty="0"/>
              <a:t> is associated with a proof number </a:t>
            </a:r>
            <a:r>
              <a:rPr lang="en-US" sz="2000" i="1" dirty="0" err="1">
                <a:solidFill>
                  <a:schemeClr val="accent2"/>
                </a:solidFill>
              </a:rPr>
              <a:t>pn</a:t>
            </a:r>
            <a:r>
              <a:rPr lang="en-US" sz="2000" i="1" dirty="0">
                <a:solidFill>
                  <a:schemeClr val="accent2"/>
                </a:solidFill>
              </a:rPr>
              <a:t>(N)</a:t>
            </a:r>
            <a:r>
              <a:rPr lang="en-US" sz="2000" dirty="0"/>
              <a:t> and a disproof number </a:t>
            </a:r>
            <a:r>
              <a:rPr lang="en-US" sz="2000" i="1" dirty="0" err="1">
                <a:solidFill>
                  <a:schemeClr val="accent2"/>
                </a:solidFill>
              </a:rPr>
              <a:t>dn</a:t>
            </a:r>
            <a:r>
              <a:rPr lang="en-US" sz="2000" i="1" dirty="0">
                <a:solidFill>
                  <a:schemeClr val="accent2"/>
                </a:solidFill>
              </a:rPr>
              <a:t>(N)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</a:pPr>
            <a:r>
              <a:rPr lang="en-US" sz="2000" dirty="0"/>
              <a:t>Initialized </a:t>
            </a:r>
            <a:r>
              <a:rPr lang="en-US" sz="2000" dirty="0">
                <a:solidFill>
                  <a:schemeClr val="accent2"/>
                </a:solidFill>
              </a:rPr>
              <a:t>heuristically in leaves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accent2"/>
                </a:solidFill>
              </a:rPr>
              <a:t>Aggregated</a:t>
            </a:r>
            <a:r>
              <a:rPr lang="en-US" sz="2000" dirty="0"/>
              <a:t> from children </a:t>
            </a:r>
            <a:r>
              <a:rPr lang="en-US" sz="2000" dirty="0">
                <a:solidFill>
                  <a:schemeClr val="accent2"/>
                </a:solidFill>
              </a:rPr>
              <a:t>in expanded </a:t>
            </a:r>
            <a:r>
              <a:rPr lang="en-US" sz="2000" dirty="0"/>
              <a:t>nodes.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Expand the </a:t>
            </a:r>
            <a:r>
              <a:rPr lang="en-US" sz="2000" dirty="0">
                <a:solidFill>
                  <a:schemeClr val="accent2"/>
                </a:solidFill>
              </a:rPr>
              <a:t>most-proving node (MPN) </a:t>
            </a:r>
            <a:r>
              <a:rPr lang="en-US" sz="2000" dirty="0"/>
              <a:t>and update.</a:t>
            </a:r>
            <a:br>
              <a:rPr lang="en-US" sz="2000" dirty="0"/>
            </a:br>
            <a:endParaRPr lang="en-US" sz="2000" dirty="0"/>
          </a:p>
          <a:p>
            <a:pPr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accent2"/>
                </a:solidFill>
              </a:rPr>
              <a:t>Must be adapted</a:t>
            </a:r>
            <a:r>
              <a:rPr lang="en-US" sz="2400" dirty="0"/>
              <a:t> for NAND trees with Grundy numbers!</a:t>
            </a:r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54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2"/>
    </mc:Choice>
    <mc:Fallback xmlns="">
      <p:transition spd="slow" advTm="1200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76AD25F6-D9EB-7DA0-B592-B3C3E548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1275" y="3983652"/>
            <a:ext cx="4381500" cy="184546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Depth-first Proof-number search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FBA1DDB-A6D2-C868-CA07-DE1009ECD3CD}"/>
              </a:ext>
            </a:extLst>
          </p:cNvPr>
          <p:cNvSpPr txBox="1">
            <a:spLocks/>
          </p:cNvSpPr>
          <p:nvPr/>
        </p:nvSpPr>
        <p:spPr>
          <a:xfrm>
            <a:off x="838198" y="1570334"/>
            <a:ext cx="10515599" cy="47161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2"/>
                </a:solidFill>
              </a:rPr>
              <a:t>space complexity</a:t>
            </a:r>
            <a:r>
              <a:rPr lang="en-US" sz="2400" dirty="0"/>
              <a:t> of PNS is too </a:t>
            </a:r>
            <a:r>
              <a:rPr lang="en-US" sz="2400" dirty="0">
                <a:solidFill>
                  <a:schemeClr val="accent2"/>
                </a:solidFill>
              </a:rPr>
              <a:t>large </a:t>
            </a:r>
            <a:r>
              <a:rPr lang="en-US" sz="2400" dirty="0"/>
              <a:t>(the whole tree is stored in memory).</a:t>
            </a:r>
          </a:p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Depth-first Proof-number search (</a:t>
            </a:r>
            <a:r>
              <a:rPr lang="en-US" sz="2400" dirty="0" err="1">
                <a:solidFill>
                  <a:schemeClr val="accent2"/>
                </a:solidFill>
              </a:rPr>
              <a:t>df-pn</a:t>
            </a:r>
            <a:r>
              <a:rPr lang="en-US" sz="2400" dirty="0"/>
              <a:t>) [</a:t>
            </a:r>
            <a:r>
              <a:rPr lang="en-US" sz="2400" dirty="0">
                <a:solidFill>
                  <a:schemeClr val="accent2"/>
                </a:solidFill>
              </a:rPr>
              <a:t>5</a:t>
            </a:r>
            <a:r>
              <a:rPr lang="en-US" sz="2400" dirty="0"/>
              <a:t>]: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2"/>
                </a:solidFill>
              </a:rPr>
              <a:t>recursive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2"/>
                </a:solidFill>
              </a:rPr>
              <a:t>memory-efficient </a:t>
            </a:r>
            <a:r>
              <a:rPr lang="en-US" sz="2000" dirty="0"/>
              <a:t>variant of PNS (</a:t>
            </a:r>
            <a:r>
              <a:rPr lang="en-US" sz="2000" dirty="0">
                <a:solidFill>
                  <a:schemeClr val="accent2"/>
                </a:solidFill>
              </a:rPr>
              <a:t>logarithmic</a:t>
            </a:r>
            <a:r>
              <a:rPr lang="en-US" sz="2000" dirty="0"/>
              <a:t> space complexity).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Two </a:t>
            </a:r>
            <a:r>
              <a:rPr lang="en-US" sz="2000" dirty="0">
                <a:solidFill>
                  <a:schemeClr val="accent2"/>
                </a:solidFill>
              </a:rPr>
              <a:t>thresholds</a:t>
            </a:r>
            <a:r>
              <a:rPr lang="en-US" sz="2000" dirty="0"/>
              <a:t> </a:t>
            </a:r>
            <a:r>
              <a:rPr lang="en-US" sz="2000" i="1" dirty="0"/>
              <a:t>pt(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curr</a:t>
            </a:r>
            <a:r>
              <a:rPr lang="en-US" sz="2000" i="1" dirty="0"/>
              <a:t>)</a:t>
            </a:r>
            <a:r>
              <a:rPr lang="en-US" sz="2000" dirty="0"/>
              <a:t> and </a:t>
            </a:r>
            <a:r>
              <a:rPr lang="en-US" sz="2000" i="1" dirty="0"/>
              <a:t>dt(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curr</a:t>
            </a:r>
            <a:r>
              <a:rPr lang="en-US" sz="2000" i="1" dirty="0"/>
              <a:t>)</a:t>
            </a:r>
            <a:r>
              <a:rPr lang="en-US" sz="2000" dirty="0"/>
              <a:t> to </a:t>
            </a:r>
            <a:r>
              <a:rPr lang="en-US" sz="2000" dirty="0">
                <a:solidFill>
                  <a:schemeClr val="accent2"/>
                </a:solidFill>
              </a:rPr>
              <a:t>guarantee MPN </a:t>
            </a:r>
            <a:r>
              <a:rPr lang="en-US" sz="2000" dirty="0"/>
              <a:t>in the subtree of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curr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Combined with a </a:t>
            </a:r>
            <a:r>
              <a:rPr lang="en-US" sz="2000" dirty="0">
                <a:solidFill>
                  <a:schemeClr val="accent2"/>
                </a:solidFill>
              </a:rPr>
              <a:t>transposition table</a:t>
            </a:r>
            <a:r>
              <a:rPr lang="en-US" sz="2000" dirty="0"/>
              <a:t> (replacing policy) and a </a:t>
            </a:r>
            <a:r>
              <a:rPr lang="en-US" sz="2000" dirty="0" err="1">
                <a:solidFill>
                  <a:schemeClr val="accent2"/>
                </a:solidFill>
              </a:rPr>
              <a:t>nimber</a:t>
            </a:r>
            <a:r>
              <a:rPr lang="en-US" sz="2000" dirty="0">
                <a:solidFill>
                  <a:schemeClr val="accent2"/>
                </a:solidFill>
              </a:rPr>
              <a:t> database</a:t>
            </a:r>
            <a:r>
              <a:rPr lang="en-US" sz="20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84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"/>
    </mc:Choice>
    <mc:Fallback xmlns="">
      <p:transition spd="slow" advTm="6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Depth-first Proof-number search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FBA1DDB-A6D2-C868-CA07-DE1009ECD3CD}"/>
              </a:ext>
            </a:extLst>
          </p:cNvPr>
          <p:cNvSpPr txBox="1">
            <a:spLocks/>
          </p:cNvSpPr>
          <p:nvPr/>
        </p:nvSpPr>
        <p:spPr>
          <a:xfrm>
            <a:off x="838198" y="1570334"/>
            <a:ext cx="10515599" cy="47161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2"/>
                </a:solidFill>
              </a:rPr>
              <a:t>space complexity</a:t>
            </a:r>
            <a:r>
              <a:rPr lang="en-US" sz="2400" dirty="0"/>
              <a:t> of PNS is too </a:t>
            </a:r>
            <a:r>
              <a:rPr lang="en-US" sz="2400" dirty="0">
                <a:solidFill>
                  <a:schemeClr val="accent2"/>
                </a:solidFill>
              </a:rPr>
              <a:t>large </a:t>
            </a:r>
            <a:r>
              <a:rPr lang="en-US" sz="2400" dirty="0"/>
              <a:t>(the whole tree is stored in memory).</a:t>
            </a:r>
          </a:p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Depth-first Proof-number search (</a:t>
            </a:r>
            <a:r>
              <a:rPr lang="en-US" sz="2400" dirty="0" err="1">
                <a:solidFill>
                  <a:schemeClr val="accent2"/>
                </a:solidFill>
              </a:rPr>
              <a:t>df-pn</a:t>
            </a:r>
            <a:r>
              <a:rPr lang="en-US" sz="2400" dirty="0"/>
              <a:t>) [</a:t>
            </a:r>
            <a:r>
              <a:rPr lang="en-US" sz="2400" dirty="0">
                <a:solidFill>
                  <a:schemeClr val="accent2"/>
                </a:solidFill>
              </a:rPr>
              <a:t>5</a:t>
            </a:r>
            <a:r>
              <a:rPr lang="en-US" sz="2400" dirty="0"/>
              <a:t>]: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2"/>
                </a:solidFill>
              </a:rPr>
              <a:t>recursive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2"/>
                </a:solidFill>
              </a:rPr>
              <a:t>memory-efficient </a:t>
            </a:r>
            <a:r>
              <a:rPr lang="en-US" sz="2000" dirty="0"/>
              <a:t>variant of PNS (</a:t>
            </a:r>
            <a:r>
              <a:rPr lang="en-US" sz="2000" dirty="0">
                <a:solidFill>
                  <a:schemeClr val="accent2"/>
                </a:solidFill>
              </a:rPr>
              <a:t>logarithmic</a:t>
            </a:r>
            <a:r>
              <a:rPr lang="en-US" sz="2000" dirty="0"/>
              <a:t> space complexity).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Two </a:t>
            </a:r>
            <a:r>
              <a:rPr lang="en-US" sz="2000" dirty="0">
                <a:solidFill>
                  <a:schemeClr val="accent2"/>
                </a:solidFill>
              </a:rPr>
              <a:t>thresholds</a:t>
            </a:r>
            <a:r>
              <a:rPr lang="en-US" sz="2000" dirty="0"/>
              <a:t> </a:t>
            </a:r>
            <a:r>
              <a:rPr lang="en-US" sz="2000" i="1" dirty="0"/>
              <a:t>pt(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curr</a:t>
            </a:r>
            <a:r>
              <a:rPr lang="en-US" sz="2000" i="1" dirty="0"/>
              <a:t>)</a:t>
            </a:r>
            <a:r>
              <a:rPr lang="en-US" sz="2000" dirty="0"/>
              <a:t> and </a:t>
            </a:r>
            <a:r>
              <a:rPr lang="en-US" sz="2000" i="1" dirty="0"/>
              <a:t>dt(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curr</a:t>
            </a:r>
            <a:r>
              <a:rPr lang="en-US" sz="2000" i="1" dirty="0"/>
              <a:t>)</a:t>
            </a:r>
            <a:r>
              <a:rPr lang="en-US" sz="2000" dirty="0"/>
              <a:t> to </a:t>
            </a:r>
            <a:r>
              <a:rPr lang="en-US" sz="2000" dirty="0">
                <a:solidFill>
                  <a:schemeClr val="accent2"/>
                </a:solidFill>
              </a:rPr>
              <a:t>guarantee MPN </a:t>
            </a:r>
            <a:r>
              <a:rPr lang="en-US" sz="2000" dirty="0"/>
              <a:t>in the subtree of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curr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Combined with a </a:t>
            </a:r>
            <a:r>
              <a:rPr lang="en-US" sz="2000" dirty="0">
                <a:solidFill>
                  <a:schemeClr val="accent2"/>
                </a:solidFill>
              </a:rPr>
              <a:t>transposition table</a:t>
            </a:r>
            <a:r>
              <a:rPr lang="en-US" sz="2000" dirty="0"/>
              <a:t> (replacing policy) and a </a:t>
            </a:r>
            <a:r>
              <a:rPr lang="en-US" sz="2000" dirty="0" err="1">
                <a:solidFill>
                  <a:schemeClr val="accent2"/>
                </a:solidFill>
              </a:rPr>
              <a:t>nimber</a:t>
            </a:r>
            <a:r>
              <a:rPr lang="en-US" sz="2000" dirty="0">
                <a:solidFill>
                  <a:schemeClr val="accent2"/>
                </a:solidFill>
              </a:rPr>
              <a:t> database</a:t>
            </a:r>
            <a:r>
              <a:rPr lang="en-US" sz="20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2"/>
                </a:solidFill>
              </a:rPr>
              <a:t>update rules </a:t>
            </a:r>
            <a:r>
              <a:rPr lang="en-US" sz="2400" dirty="0"/>
              <a:t>for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next</a:t>
            </a:r>
            <a:r>
              <a:rPr lang="en-US" sz="2400" dirty="0"/>
              <a:t>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A67198-EE83-8D6C-B6A2-954276042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333" y="5084430"/>
            <a:ext cx="4711328" cy="6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8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Depth-first Proof-number search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FBA1DDB-A6D2-C868-CA07-DE1009ECD3CD}"/>
              </a:ext>
            </a:extLst>
          </p:cNvPr>
          <p:cNvSpPr txBox="1">
            <a:spLocks/>
          </p:cNvSpPr>
          <p:nvPr/>
        </p:nvSpPr>
        <p:spPr>
          <a:xfrm>
            <a:off x="838198" y="1570334"/>
            <a:ext cx="10515599" cy="47161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2"/>
                </a:solidFill>
              </a:rPr>
              <a:t>space complexity</a:t>
            </a:r>
            <a:r>
              <a:rPr lang="en-US" sz="2400" dirty="0"/>
              <a:t> of PNS is too </a:t>
            </a:r>
            <a:r>
              <a:rPr lang="en-US" sz="2400" dirty="0">
                <a:solidFill>
                  <a:schemeClr val="accent2"/>
                </a:solidFill>
              </a:rPr>
              <a:t>large </a:t>
            </a:r>
            <a:r>
              <a:rPr lang="en-US" sz="2400" dirty="0"/>
              <a:t>(the whole tree is stored in memory).</a:t>
            </a:r>
          </a:p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Depth-first Proof-number search (</a:t>
            </a:r>
            <a:r>
              <a:rPr lang="en-US" sz="2400" dirty="0" err="1">
                <a:solidFill>
                  <a:schemeClr val="accent2"/>
                </a:solidFill>
              </a:rPr>
              <a:t>df-pn</a:t>
            </a:r>
            <a:r>
              <a:rPr lang="en-US" sz="2400" dirty="0"/>
              <a:t>) [</a:t>
            </a:r>
            <a:r>
              <a:rPr lang="en-US" sz="2400" dirty="0">
                <a:solidFill>
                  <a:schemeClr val="accent2"/>
                </a:solidFill>
              </a:rPr>
              <a:t>5</a:t>
            </a:r>
            <a:r>
              <a:rPr lang="en-US" sz="2400" dirty="0"/>
              <a:t>]: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2"/>
                </a:solidFill>
              </a:rPr>
              <a:t>recursive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2"/>
                </a:solidFill>
              </a:rPr>
              <a:t>memory-efficient </a:t>
            </a:r>
            <a:r>
              <a:rPr lang="en-US" sz="2000" dirty="0"/>
              <a:t>variant of PNS (</a:t>
            </a:r>
            <a:r>
              <a:rPr lang="en-US" sz="2000" dirty="0">
                <a:solidFill>
                  <a:schemeClr val="accent2"/>
                </a:solidFill>
              </a:rPr>
              <a:t>logarithmic</a:t>
            </a:r>
            <a:r>
              <a:rPr lang="en-US" sz="2000" dirty="0"/>
              <a:t> space complexity).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Two </a:t>
            </a:r>
            <a:r>
              <a:rPr lang="en-US" sz="2000" dirty="0">
                <a:solidFill>
                  <a:schemeClr val="accent2"/>
                </a:solidFill>
              </a:rPr>
              <a:t>thresholds</a:t>
            </a:r>
            <a:r>
              <a:rPr lang="en-US" sz="2000" dirty="0"/>
              <a:t> </a:t>
            </a:r>
            <a:r>
              <a:rPr lang="en-US" sz="2000" i="1" dirty="0"/>
              <a:t>pt(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curr</a:t>
            </a:r>
            <a:r>
              <a:rPr lang="en-US" sz="2000" i="1" dirty="0"/>
              <a:t>)</a:t>
            </a:r>
            <a:r>
              <a:rPr lang="en-US" sz="2000" dirty="0"/>
              <a:t> and </a:t>
            </a:r>
            <a:r>
              <a:rPr lang="en-US" sz="2000" i="1" dirty="0"/>
              <a:t>dt(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curr</a:t>
            </a:r>
            <a:r>
              <a:rPr lang="en-US" sz="2000" i="1" dirty="0"/>
              <a:t>)</a:t>
            </a:r>
            <a:r>
              <a:rPr lang="en-US" sz="2000" dirty="0"/>
              <a:t> to </a:t>
            </a:r>
            <a:r>
              <a:rPr lang="en-US" sz="2000" dirty="0">
                <a:solidFill>
                  <a:schemeClr val="accent2"/>
                </a:solidFill>
              </a:rPr>
              <a:t>guarantee MPN </a:t>
            </a:r>
            <a:r>
              <a:rPr lang="en-US" sz="2000" dirty="0"/>
              <a:t>in the subtree of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curr</a:t>
            </a:r>
            <a:r>
              <a:rPr lang="en-US" sz="2000" dirty="0"/>
              <a:t>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Combined with a </a:t>
            </a:r>
            <a:r>
              <a:rPr lang="en-US" sz="2000" dirty="0">
                <a:solidFill>
                  <a:schemeClr val="accent2"/>
                </a:solidFill>
              </a:rPr>
              <a:t>transposition table</a:t>
            </a:r>
            <a:r>
              <a:rPr lang="en-US" sz="2000" dirty="0"/>
              <a:t> (replacing policy) and a </a:t>
            </a:r>
            <a:r>
              <a:rPr lang="en-US" sz="2000" dirty="0" err="1">
                <a:solidFill>
                  <a:schemeClr val="accent2"/>
                </a:solidFill>
              </a:rPr>
              <a:t>nimber</a:t>
            </a:r>
            <a:r>
              <a:rPr lang="en-US" sz="2000" dirty="0">
                <a:solidFill>
                  <a:schemeClr val="accent2"/>
                </a:solidFill>
              </a:rPr>
              <a:t> database</a:t>
            </a:r>
            <a:r>
              <a:rPr lang="en-US" sz="20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Extended </a:t>
            </a:r>
            <a:r>
              <a:rPr lang="en-US" sz="2400" dirty="0">
                <a:solidFill>
                  <a:schemeClr val="accent2"/>
                </a:solidFill>
              </a:rPr>
              <a:t>update rules </a:t>
            </a:r>
            <a:r>
              <a:rPr lang="en-US" sz="2400" dirty="0"/>
              <a:t>for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next</a:t>
            </a:r>
            <a:r>
              <a:rPr lang="en-US" sz="2400" i="1" baseline="-25000" dirty="0"/>
              <a:t> </a:t>
            </a:r>
            <a:r>
              <a:rPr lang="en-US" sz="2400" dirty="0"/>
              <a:t>with </a:t>
            </a:r>
            <a:r>
              <a:rPr lang="en-US" sz="2400" dirty="0">
                <a:solidFill>
                  <a:schemeClr val="accent2"/>
                </a:solidFill>
              </a:rPr>
              <a:t>Grundy numbers</a:t>
            </a:r>
            <a:r>
              <a:rPr lang="en-US" sz="2400" dirty="0"/>
              <a:t>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42EA3F8-8BF7-4F54-9C3F-FD8AA56C5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75" y="4744885"/>
            <a:ext cx="4331369" cy="136293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4DE6510-67DF-768C-14D6-28546AC47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58" y="4956954"/>
            <a:ext cx="4564687" cy="78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6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D9D8B603-315E-8275-144A-62DDF36D1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4202" y="2332374"/>
            <a:ext cx="5305425" cy="39433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E2336B9-E2DB-6C89-0B50-69EDA3C1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Our sequential solver SPOTS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902C53C-C0E9-6BCB-EF12-A943FA2FD259}"/>
              </a:ext>
            </a:extLst>
          </p:cNvPr>
          <p:cNvSpPr txBox="1">
            <a:spLocks/>
          </p:cNvSpPr>
          <p:nvPr/>
        </p:nvSpPr>
        <p:spPr>
          <a:xfrm>
            <a:off x="838198" y="1570334"/>
            <a:ext cx="10515599" cy="47161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Approximately </a:t>
            </a:r>
            <a:r>
              <a:rPr lang="en-US" sz="2400" dirty="0">
                <a:solidFill>
                  <a:schemeClr val="accent2"/>
                </a:solidFill>
              </a:rPr>
              <a:t>18 times faster </a:t>
            </a:r>
            <a:r>
              <a:rPr lang="en-US" sz="2400" dirty="0"/>
              <a:t>than Glop + </a:t>
            </a:r>
            <a:r>
              <a:rPr lang="en-US" sz="2400" dirty="0">
                <a:solidFill>
                  <a:schemeClr val="accent2"/>
                </a:solidFill>
              </a:rPr>
              <a:t>memory advantageous </a:t>
            </a:r>
            <a:r>
              <a:rPr lang="en-US" sz="2400" dirty="0" err="1"/>
              <a:t>df-pn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50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63073-CBB3-C3E3-3B14-8640239A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Parallel Proof-number search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7F7C38E8-EFC7-9236-8D05-6B72B9FAF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0231" y="3011113"/>
            <a:ext cx="6831537" cy="3246191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16E6A10-0742-ADA8-B070-8F545A862C4F}"/>
              </a:ext>
            </a:extLst>
          </p:cNvPr>
          <p:cNvSpPr txBox="1">
            <a:spLocks/>
          </p:cNvSpPr>
          <p:nvPr/>
        </p:nvSpPr>
        <p:spPr>
          <a:xfrm>
            <a:off x="838198" y="1570334"/>
            <a:ext cx="10515599" cy="18586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Adapting PNS for </a:t>
            </a:r>
            <a:r>
              <a:rPr lang="en-US" sz="2400" dirty="0">
                <a:solidFill>
                  <a:schemeClr val="accent2"/>
                </a:solidFill>
              </a:rPr>
              <a:t>large</a:t>
            </a:r>
            <a:r>
              <a:rPr lang="en-US" sz="2400" dirty="0"/>
              <a:t> computational </a:t>
            </a:r>
            <a:r>
              <a:rPr lang="en-US" sz="2400" dirty="0">
                <a:solidFill>
                  <a:schemeClr val="accent2"/>
                </a:solidFill>
              </a:rPr>
              <a:t>cluster</a:t>
            </a:r>
            <a:r>
              <a:rPr lang="en-US" sz="2400" dirty="0"/>
              <a:t> with </a:t>
            </a:r>
            <a:r>
              <a:rPr lang="en-US" sz="2400" dirty="0">
                <a:solidFill>
                  <a:schemeClr val="accent2"/>
                </a:solidFill>
              </a:rPr>
              <a:t>distributed memory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u="sng" dirty="0"/>
              <a:t>Master-workers scheme:</a:t>
            </a:r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0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789C499-5831-518F-53A8-79C09C22A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622" y="3535325"/>
            <a:ext cx="7048750" cy="2140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315B44A-0AE0-C5B1-C342-607F58B1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improvement — share results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D17F8-884F-0296-8814-CF70885C751A}"/>
              </a:ext>
            </a:extLst>
          </p:cNvPr>
          <p:cNvSpPr txBox="1">
            <a:spLocks/>
          </p:cNvSpPr>
          <p:nvPr/>
        </p:nvSpPr>
        <p:spPr>
          <a:xfrm>
            <a:off x="838198" y="1570334"/>
            <a:ext cx="10515599" cy="14971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accent2"/>
                </a:solidFill>
              </a:rPr>
              <a:t>Share Grundy numbers </a:t>
            </a:r>
            <a:r>
              <a:rPr lang="en-US" sz="2400" dirty="0"/>
              <a:t>with other workers to prevent search overhead: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u="sng" dirty="0"/>
              <a:t>Small number</a:t>
            </a:r>
            <a:r>
              <a:rPr lang="en-US" sz="2000" dirty="0"/>
              <a:t> – no additional communication overhead.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u="sng" dirty="0"/>
              <a:t>Highly reusable</a:t>
            </a:r>
            <a:r>
              <a:rPr lang="en-US" sz="2000" dirty="0"/>
              <a:t> – a land may occur in many positions.</a:t>
            </a:r>
          </a:p>
        </p:txBody>
      </p:sp>
    </p:spTree>
    <p:extLst>
      <p:ext uri="{BB962C8B-B14F-4D97-AF65-F5344CB8AC3E}">
        <p14:creationId xmlns:p14="http://schemas.microsoft.com/office/powerpoint/2010/main" val="40671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E3CD1-BB9A-4BB8-EED9-7ADE0298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improvement — P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PNS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1C245-3525-21AC-8CA2-4063C567F112}"/>
              </a:ext>
            </a:extLst>
          </p:cNvPr>
          <p:cNvSpPr txBox="1">
            <a:spLocks/>
          </p:cNvSpPr>
          <p:nvPr/>
        </p:nvSpPr>
        <p:spPr>
          <a:xfrm>
            <a:off x="838198" y="1570334"/>
            <a:ext cx="10515599" cy="18586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accent2"/>
                </a:solidFill>
              </a:rPr>
              <a:t>Parallelize </a:t>
            </a:r>
            <a:r>
              <a:rPr lang="en-US" sz="2400" dirty="0"/>
              <a:t>the</a:t>
            </a:r>
            <a:r>
              <a:rPr lang="en-US" sz="2400" dirty="0">
                <a:solidFill>
                  <a:schemeClr val="accent2"/>
                </a:solidFill>
              </a:rPr>
              <a:t> workers </a:t>
            </a:r>
            <a:r>
              <a:rPr lang="en-US" sz="2400" dirty="0"/>
              <a:t>themselves rather than adding more of them:</a:t>
            </a:r>
          </a:p>
          <a:p>
            <a:pPr marL="646938" lvl="1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Reduced </a:t>
            </a:r>
            <a:r>
              <a:rPr lang="en-US" sz="2000" dirty="0">
                <a:solidFill>
                  <a:schemeClr val="accent2"/>
                </a:solidFill>
              </a:rPr>
              <a:t>communication overhead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more </a:t>
            </a:r>
            <a:r>
              <a:rPr lang="en-US" sz="2000" dirty="0">
                <a:solidFill>
                  <a:schemeClr val="accent2"/>
                </a:solidFill>
              </a:rPr>
              <a:t>relevant work</a:t>
            </a:r>
            <a:r>
              <a:rPr lang="en-US" sz="2000" dirty="0"/>
              <a:t>,</a:t>
            </a:r>
            <a:r>
              <a:rPr lang="en-US" sz="2000" dirty="0">
                <a:solidFill>
                  <a:schemeClr val="accent2"/>
                </a:solidFill>
              </a:rPr>
              <a:t> local memory </a:t>
            </a:r>
            <a:r>
              <a:rPr lang="en-US" sz="2000" dirty="0"/>
              <a:t>utilization.</a:t>
            </a:r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FFA4607-90CD-CF93-9D83-528FF112D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1712" y="2510299"/>
            <a:ext cx="3753657" cy="38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D44E3-2958-EFBB-99C8-38148C8C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Scaling efficiency of P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PNS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98DEE4-B32F-3C6A-6BE8-10CA62299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550" y="4192730"/>
            <a:ext cx="3786951" cy="2099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49150D3-2FCB-CD3D-0CD5-4F2AED82E616}"/>
              </a:ext>
            </a:extLst>
          </p:cNvPr>
          <p:cNvSpPr txBox="1">
            <a:spLocks/>
          </p:cNvSpPr>
          <p:nvPr/>
        </p:nvSpPr>
        <p:spPr>
          <a:xfrm>
            <a:off x="838192" y="3713859"/>
            <a:ext cx="10515599" cy="24510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0EA48D9A-83C3-EB06-E358-341F4F0DC019}"/>
              </a:ext>
            </a:extLst>
          </p:cNvPr>
          <p:cNvSpPr txBox="1">
            <a:spLocks/>
          </p:cNvSpPr>
          <p:nvPr/>
        </p:nvSpPr>
        <p:spPr>
          <a:xfrm>
            <a:off x="838198" y="1570334"/>
            <a:ext cx="10515599" cy="20822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Reaching roughly </a:t>
            </a:r>
            <a:r>
              <a:rPr lang="en-US" sz="2400" dirty="0">
                <a:solidFill>
                  <a:schemeClr val="accent2"/>
                </a:solidFill>
              </a:rPr>
              <a:t>100x speedup </a:t>
            </a:r>
            <a:r>
              <a:rPr lang="en-US" sz="2400" dirty="0"/>
              <a:t>(480 cores) compared to the sequential </a:t>
            </a:r>
            <a:r>
              <a:rPr lang="en-US" sz="2400" dirty="0" err="1"/>
              <a:t>df-pn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Much </a:t>
            </a:r>
            <a:r>
              <a:rPr lang="en-US" sz="2400" dirty="0">
                <a:solidFill>
                  <a:schemeClr val="accent2"/>
                </a:solidFill>
              </a:rPr>
              <a:t>better scaling efficiency </a:t>
            </a:r>
            <a:r>
              <a:rPr lang="en-US" sz="2400" dirty="0"/>
              <a:t>than other parallel PNS:</a:t>
            </a:r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48F4B37-8282-375B-5602-69371DDA89B9}"/>
              </a:ext>
            </a:extLst>
          </p:cNvPr>
          <p:cNvGrpSpPr/>
          <p:nvPr/>
        </p:nvGrpSpPr>
        <p:grpSpPr>
          <a:xfrm>
            <a:off x="1790282" y="2637198"/>
            <a:ext cx="8624060" cy="888240"/>
            <a:chOff x="1790282" y="2576574"/>
            <a:chExt cx="8624060" cy="888240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AB898C43-1697-7876-FC44-3A75FD6CE2BB}"/>
                </a:ext>
              </a:extLst>
            </p:cNvPr>
            <p:cNvSpPr txBox="1"/>
            <p:nvPr/>
          </p:nvSpPr>
          <p:spPr>
            <a:xfrm>
              <a:off x="1790282" y="2602015"/>
              <a:ext cx="3303965" cy="86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Current</a:t>
              </a:r>
              <a:r>
                <a:rPr lang="en-US" sz="2400" b="1" dirty="0"/>
                <a:t> PPN</a:t>
              </a:r>
              <a:r>
                <a:rPr lang="en-US" sz="2400" b="1" baseline="30000" dirty="0"/>
                <a:t>2</a:t>
              </a:r>
              <a:r>
                <a:rPr lang="en-US" sz="2400" b="1" dirty="0"/>
                <a:t> search </a:t>
              </a:r>
              <a:r>
                <a:rPr lang="en-US" sz="2400" b="1" i="0" u="none" strike="noStrike" baseline="0" dirty="0"/>
                <a:t>[</a:t>
              </a:r>
              <a:r>
                <a:rPr lang="en-US" sz="2400" b="1" i="0" u="none" strike="noStrike" baseline="0" dirty="0">
                  <a:solidFill>
                    <a:schemeClr val="accent2"/>
                  </a:solidFill>
                </a:rPr>
                <a:t>6</a:t>
              </a:r>
              <a:r>
                <a:rPr lang="en-US" sz="2400" b="1" i="0" u="none" strike="noStrike" baseline="0" dirty="0"/>
                <a:t>]</a:t>
              </a:r>
              <a:r>
                <a:rPr lang="en-US" sz="2400" b="1" dirty="0"/>
                <a:t> </a:t>
              </a:r>
            </a:p>
            <a:p>
              <a:pPr algn="ctr"/>
              <a:r>
                <a:rPr lang="en-US" sz="2400" dirty="0"/>
                <a:t>35% on </a:t>
              </a:r>
              <a:r>
                <a:rPr lang="en-US" sz="2400" dirty="0">
                  <a:solidFill>
                    <a:srgbClr val="FF0000"/>
                  </a:solidFill>
                </a:rPr>
                <a:t>32 CPU cores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18748C97-8339-04B4-A733-B669FB5C2199}"/>
                </a:ext>
              </a:extLst>
            </p:cNvPr>
            <p:cNvSpPr txBox="1"/>
            <p:nvPr/>
          </p:nvSpPr>
          <p:spPr>
            <a:xfrm>
              <a:off x="7097747" y="2576574"/>
              <a:ext cx="3316595" cy="85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2D050"/>
                  </a:solidFill>
                </a:rPr>
                <a:t>Our</a:t>
              </a:r>
              <a:r>
                <a:rPr lang="en-US" sz="2400" b="1" dirty="0"/>
                <a:t> P</a:t>
              </a:r>
              <a:r>
                <a:rPr lang="en-US" sz="2400" b="1" baseline="30000" dirty="0"/>
                <a:t>2</a:t>
              </a:r>
              <a:r>
                <a:rPr lang="en-US" sz="2400" b="1" dirty="0"/>
                <a:t>PNS</a:t>
              </a:r>
            </a:p>
            <a:p>
              <a:pPr algn="ctr"/>
              <a:r>
                <a:rPr lang="en-US" sz="2400" dirty="0"/>
                <a:t>34% on </a:t>
              </a:r>
              <a:r>
                <a:rPr lang="en-US" sz="2400" dirty="0">
                  <a:solidFill>
                    <a:srgbClr val="92D050"/>
                  </a:solidFill>
                </a:rPr>
                <a:t>480 CPU cores</a:t>
              </a:r>
            </a:p>
          </p:txBody>
        </p:sp>
        <p:sp>
          <p:nvSpPr>
            <p:cNvPr id="11" name="Znak násobení 10">
              <a:extLst>
                <a:ext uri="{FF2B5EF4-FFF2-40B4-BE49-F238E27FC236}">
                  <a16:creationId xmlns:a16="http://schemas.microsoft.com/office/drawing/2014/main" id="{C1FADDD3-FB5A-21F9-03D7-14DAB144A9E3}"/>
                </a:ext>
              </a:extLst>
            </p:cNvPr>
            <p:cNvSpPr/>
            <p:nvPr/>
          </p:nvSpPr>
          <p:spPr>
            <a:xfrm>
              <a:off x="5872026" y="2837920"/>
              <a:ext cx="447942" cy="388999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5A381D6F-6D4B-BFED-4BAD-0ED4DBAFAB2D}"/>
              </a:ext>
            </a:extLst>
          </p:cNvPr>
          <p:cNvSpPr txBox="1">
            <a:spLocks/>
          </p:cNvSpPr>
          <p:nvPr/>
        </p:nvSpPr>
        <p:spPr>
          <a:xfrm>
            <a:off x="838192" y="3586749"/>
            <a:ext cx="10515599" cy="5113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/>
              <a:t>→ Addresses the </a:t>
            </a:r>
            <a:r>
              <a:rPr lang="en-US" sz="2400" dirty="0">
                <a:solidFill>
                  <a:schemeClr val="accent2"/>
                </a:solidFill>
              </a:rPr>
              <a:t>scaling problem of PNS</a:t>
            </a:r>
            <a:r>
              <a:rPr lang="en-US" sz="2400" dirty="0"/>
              <a:t> posed by </a:t>
            </a:r>
            <a:r>
              <a:rPr lang="en-US" sz="2400" dirty="0" err="1"/>
              <a:t>Kishimoto</a:t>
            </a:r>
            <a:r>
              <a:rPr lang="en-US" sz="2400" dirty="0"/>
              <a:t> et al. [</a:t>
            </a:r>
            <a:r>
              <a:rPr lang="en-US" sz="2400" dirty="0">
                <a:solidFill>
                  <a:schemeClr val="accent2"/>
                </a:solidFill>
              </a:rPr>
              <a:t>7</a:t>
            </a:r>
            <a:r>
              <a:rPr lang="en-US" sz="2400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8747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256D0-1231-E8F2-5A57-25C44C72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Resulting solver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974FCEC4-B378-4F8C-169A-C9F4492A8005}"/>
              </a:ext>
            </a:extLst>
          </p:cNvPr>
          <p:cNvSpPr txBox="1">
            <a:spLocks/>
          </p:cNvSpPr>
          <p:nvPr/>
        </p:nvSpPr>
        <p:spPr>
          <a:xfrm>
            <a:off x="838199" y="1570334"/>
            <a:ext cx="6719494" cy="42393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SPOTS roughly </a:t>
            </a:r>
            <a:r>
              <a:rPr lang="en-US" sz="2400" dirty="0">
                <a:solidFill>
                  <a:schemeClr val="accent2"/>
                </a:solidFill>
              </a:rPr>
              <a:t>2800x faster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(480 cores)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than Glop.</a:t>
            </a:r>
          </a:p>
          <a:p>
            <a:pPr marL="0" indent="0" algn="just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/>
              <a:t>→ </a:t>
            </a:r>
            <a:r>
              <a:rPr lang="en-US" sz="2400" b="1" dirty="0">
                <a:solidFill>
                  <a:srgbClr val="92D050"/>
                </a:solidFill>
              </a:rPr>
              <a:t>1 day </a:t>
            </a:r>
            <a:r>
              <a:rPr lang="en-US" sz="2400" b="1" dirty="0"/>
              <a:t>of SPOTS ≈ </a:t>
            </a:r>
            <a:r>
              <a:rPr lang="en-US" sz="2400" b="1" dirty="0">
                <a:solidFill>
                  <a:srgbClr val="FF0000"/>
                </a:solidFill>
              </a:rPr>
              <a:t>8 years </a:t>
            </a:r>
            <a:r>
              <a:rPr lang="en-US" sz="2400" b="1" dirty="0"/>
              <a:t>of Glop</a:t>
            </a:r>
          </a:p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endParaRPr lang="en-US" sz="2000" dirty="0"/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508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9AFEE-8735-8726-DD7E-85F113C5C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E28D0-D6FA-6F42-404A-3D3391DC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Impartial games + normal play convention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6BA6499A-D0F7-D77C-C1A1-541A79961B81}"/>
              </a:ext>
            </a:extLst>
          </p:cNvPr>
          <p:cNvSpPr txBox="1">
            <a:spLocks/>
          </p:cNvSpPr>
          <p:nvPr/>
        </p:nvSpPr>
        <p:spPr>
          <a:xfrm>
            <a:off x="838199" y="1574816"/>
            <a:ext cx="5681871" cy="51003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53162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u="sng" dirty="0"/>
              <a:t>Nim game:</a:t>
            </a:r>
          </a:p>
          <a:p>
            <a:pPr marL="189738" indent="-342900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Starts with </a:t>
            </a:r>
            <a:r>
              <a:rPr lang="en-US" sz="2400" dirty="0">
                <a:solidFill>
                  <a:schemeClr val="accent2"/>
                </a:solidFill>
              </a:rPr>
              <a:t>k heaps </a:t>
            </a:r>
            <a:r>
              <a:rPr lang="en-US" sz="2400" dirty="0"/>
              <a:t>of sizes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…,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∈ ℕ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400" dirty="0"/>
              <a:t>. </a:t>
            </a:r>
          </a:p>
          <a:p>
            <a:pPr marL="189738" indent="-342900">
              <a:lnSpc>
                <a:spcPct val="100000"/>
              </a:lnSpc>
            </a:pPr>
            <a:r>
              <a:rPr lang="en-US" sz="2400" dirty="0"/>
              <a:t>Players alternate in </a:t>
            </a:r>
            <a:r>
              <a:rPr lang="en-US" sz="2400" dirty="0">
                <a:solidFill>
                  <a:schemeClr val="accent2"/>
                </a:solidFill>
              </a:rPr>
              <a:t>removing objects </a:t>
            </a:r>
            <a:r>
              <a:rPr lang="en-US" sz="2400" dirty="0"/>
              <a:t>from heaps.</a:t>
            </a:r>
          </a:p>
          <a:p>
            <a:pPr marL="189738" indent="-342900">
              <a:lnSpc>
                <a:spcPct val="100000"/>
              </a:lnSpc>
            </a:pPr>
            <a:r>
              <a:rPr lang="en-US" sz="2400" dirty="0"/>
              <a:t>The first player with </a:t>
            </a:r>
            <a:r>
              <a:rPr lang="en-US" sz="2400" dirty="0">
                <a:solidFill>
                  <a:schemeClr val="accent2"/>
                </a:solidFill>
              </a:rPr>
              <a:t>no moves loses</a:t>
            </a:r>
            <a:r>
              <a:rPr lang="en-US" sz="2400" dirty="0"/>
              <a:t>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189738" indent="-342900">
              <a:lnSpc>
                <a:spcPct val="100000"/>
              </a:lnSpc>
            </a:pPr>
            <a:r>
              <a:rPr lang="en-US" sz="2400" dirty="0"/>
              <a:t>Nim is</a:t>
            </a:r>
            <a:r>
              <a:rPr lang="en-US" sz="2400" dirty="0">
                <a:solidFill>
                  <a:schemeClr val="accent2"/>
                </a:solidFill>
              </a:rPr>
              <a:t> winning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⟺ n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⊕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aseline="20000" dirty="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⊕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≠ 0</a:t>
            </a:r>
            <a:r>
              <a:rPr lang="en-US" sz="24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u="sng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u="sng" dirty="0"/>
          </a:p>
        </p:txBody>
      </p:sp>
      <p:pic>
        <p:nvPicPr>
          <p:cNvPr id="1026" name="Picture 2" descr="Set2_Nim_Game_start_with_A">
            <a:extLst>
              <a:ext uri="{FF2B5EF4-FFF2-40B4-BE49-F238E27FC236}">
                <a16:creationId xmlns:a16="http://schemas.microsoft.com/office/drawing/2014/main" id="{1BCDE261-CA32-E978-D087-57EDCF61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41" y="1948469"/>
            <a:ext cx="4444844" cy="37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36529A1-5FD0-797C-3780-7D25D6E88FB4}"/>
              </a:ext>
            </a:extLst>
          </p:cNvPr>
          <p:cNvSpPr txBox="1"/>
          <p:nvPr/>
        </p:nvSpPr>
        <p:spPr>
          <a:xfrm>
            <a:off x="8226240" y="5559670"/>
            <a:ext cx="16512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https://www.geeksforgeeks.org/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5561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83"/>
    </mc:Choice>
    <mc:Fallback xmlns="">
      <p:transition spd="slow" advTm="28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256D0-1231-E8F2-5A57-25C44C72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Resulting solver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255F7F1-A178-38EB-2A23-747DE5996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25" y="814624"/>
            <a:ext cx="3508286" cy="5228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0DDF4-3E66-B142-BE02-86AE1D924039}"/>
              </a:ext>
            </a:extLst>
          </p:cNvPr>
          <p:cNvSpPr txBox="1">
            <a:spLocks/>
          </p:cNvSpPr>
          <p:nvPr/>
        </p:nvSpPr>
        <p:spPr>
          <a:xfrm>
            <a:off x="838199" y="1570334"/>
            <a:ext cx="6719494" cy="42393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SPOTS roughly </a:t>
            </a:r>
            <a:r>
              <a:rPr lang="en-US" sz="2400" dirty="0">
                <a:solidFill>
                  <a:schemeClr val="accent2"/>
                </a:solidFill>
              </a:rPr>
              <a:t>2800x faster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(480 cores)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than Glop.</a:t>
            </a:r>
          </a:p>
          <a:p>
            <a:pPr marL="0" indent="0" algn="just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/>
              <a:t>→ </a:t>
            </a:r>
            <a:r>
              <a:rPr lang="en-US" sz="2400" b="1" dirty="0">
                <a:solidFill>
                  <a:srgbClr val="92D050"/>
                </a:solidFill>
              </a:rPr>
              <a:t>1 day </a:t>
            </a:r>
            <a:r>
              <a:rPr lang="en-US" sz="2400" b="1" dirty="0"/>
              <a:t>of SPOTS ≈ </a:t>
            </a:r>
            <a:r>
              <a:rPr lang="en-US" sz="2400" b="1" dirty="0">
                <a:solidFill>
                  <a:srgbClr val="FF0000"/>
                </a:solidFill>
              </a:rPr>
              <a:t>8 years </a:t>
            </a:r>
            <a:r>
              <a:rPr lang="en-US" sz="2400" b="1" dirty="0"/>
              <a:t>of Glop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br>
              <a:rPr lang="en-US" sz="2000" dirty="0"/>
            </a:br>
            <a:endParaRPr lang="en-US" sz="2000" dirty="0"/>
          </a:p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Outcome of </a:t>
            </a:r>
            <a:r>
              <a:rPr lang="en-US" sz="2400" dirty="0">
                <a:solidFill>
                  <a:srgbClr val="FF0000"/>
                </a:solidFill>
              </a:rPr>
              <a:t>47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-spot positions known </a:t>
            </a:r>
            <a:r>
              <a:rPr lang="en-US" sz="2400" dirty="0">
                <a:solidFill>
                  <a:srgbClr val="FF0000"/>
                </a:solidFill>
              </a:rPr>
              <a:t>until now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962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520216B-BE2F-AA6D-05F4-A980DB498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434" y="753680"/>
            <a:ext cx="3938303" cy="5350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E256D0-1231-E8F2-5A57-25C44C72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Resulting solver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974FCEC4-B378-4F8C-169A-C9F4492A8005}"/>
              </a:ext>
            </a:extLst>
          </p:cNvPr>
          <p:cNvSpPr txBox="1">
            <a:spLocks/>
          </p:cNvSpPr>
          <p:nvPr/>
        </p:nvSpPr>
        <p:spPr>
          <a:xfrm>
            <a:off x="838199" y="1570334"/>
            <a:ext cx="6719494" cy="42393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SPOTS roughly </a:t>
            </a:r>
            <a:r>
              <a:rPr lang="en-US" sz="2400" dirty="0">
                <a:solidFill>
                  <a:schemeClr val="accent2"/>
                </a:solidFill>
              </a:rPr>
              <a:t>2800x faster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(480 cores)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than Glop.</a:t>
            </a:r>
          </a:p>
          <a:p>
            <a:pPr marL="0" indent="0" algn="just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/>
              <a:t>→ </a:t>
            </a:r>
            <a:r>
              <a:rPr lang="en-US" sz="2400" b="1" dirty="0">
                <a:solidFill>
                  <a:srgbClr val="92D050"/>
                </a:solidFill>
              </a:rPr>
              <a:t>1 day </a:t>
            </a:r>
            <a:r>
              <a:rPr lang="en-US" sz="2400" b="1" dirty="0"/>
              <a:t>of SPOTS ≈ </a:t>
            </a:r>
            <a:r>
              <a:rPr lang="en-US" sz="2400" b="1" dirty="0">
                <a:solidFill>
                  <a:srgbClr val="FF0000"/>
                </a:solidFill>
              </a:rPr>
              <a:t>8 years </a:t>
            </a:r>
            <a:r>
              <a:rPr lang="en-US" sz="2400" b="1" dirty="0"/>
              <a:t>of Glop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br>
              <a:rPr lang="en-US" sz="2000" dirty="0"/>
            </a:br>
            <a:endParaRPr lang="en-US" sz="2000" dirty="0"/>
          </a:p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Outcome of </a:t>
            </a:r>
            <a:r>
              <a:rPr lang="en-US" sz="2400" dirty="0">
                <a:solidFill>
                  <a:srgbClr val="FF0000"/>
                </a:solidFill>
              </a:rPr>
              <a:t>47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-spot positions known </a:t>
            </a:r>
            <a:r>
              <a:rPr lang="en-US" sz="2400" dirty="0">
                <a:solidFill>
                  <a:srgbClr val="FF0000"/>
                </a:solidFill>
              </a:rPr>
              <a:t>until now</a:t>
            </a:r>
            <a:r>
              <a:rPr lang="en-US" sz="2400" dirty="0"/>
              <a:t>.</a:t>
            </a:r>
          </a:p>
          <a:p>
            <a:pPr marL="0" indent="0" algn="just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/>
              <a:t>→ </a:t>
            </a:r>
            <a:r>
              <a:rPr lang="en-US" sz="2400" b="1" dirty="0"/>
              <a:t>We compute </a:t>
            </a:r>
            <a:r>
              <a:rPr lang="en-US" sz="2400" b="1" dirty="0">
                <a:solidFill>
                  <a:srgbClr val="92D050"/>
                </a:solidFill>
              </a:rPr>
              <a:t>42 </a:t>
            </a:r>
            <a:r>
              <a:rPr lang="en-US" sz="2400" b="1" dirty="0"/>
              <a:t>new outcomes!</a:t>
            </a:r>
          </a:p>
          <a:p>
            <a:pPr lvl="1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The largest proof is 1000x larger than the largest so far</a:t>
            </a:r>
            <a:br>
              <a:rPr lang="en-US" sz="2000" dirty="0"/>
            </a:br>
            <a:r>
              <a:rPr lang="en-US" sz="2000" dirty="0"/>
              <a:t>(took 24 days to compute ≈ </a:t>
            </a:r>
            <a:r>
              <a:rPr lang="en-US" sz="2000" u="sng" dirty="0"/>
              <a:t>280,000 CPU hours</a:t>
            </a:r>
            <a:r>
              <a:rPr lang="en-US" sz="2000" dirty="0"/>
              <a:t>).</a:t>
            </a:r>
          </a:p>
          <a:p>
            <a:pPr lvl="1" algn="just"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The Sprouts conjecture </a:t>
            </a:r>
            <a:r>
              <a:rPr lang="en-US" sz="2000" dirty="0">
                <a:solidFill>
                  <a:srgbClr val="FF0000"/>
                </a:solidFill>
              </a:rPr>
              <a:t>remains open</a:t>
            </a:r>
            <a:r>
              <a:rPr lang="en-US" sz="2000" dirty="0"/>
              <a:t>.</a:t>
            </a:r>
            <a:endParaRPr lang="en-US" sz="2000" b="1" dirty="0"/>
          </a:p>
          <a:p>
            <a:pPr marL="189738" indent="-342900" algn="just">
              <a:lnSpc>
                <a:spcPct val="100000"/>
              </a:lnSpc>
              <a:buClr>
                <a:schemeClr val="tx1"/>
              </a:buClr>
            </a:pPr>
            <a:endParaRPr lang="en-US" sz="2400" dirty="0"/>
          </a:p>
          <a:p>
            <a:pPr marL="189738" indent="-342900" algn="just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308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38645-81AD-24C1-703C-F15275B0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Cram rules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996247E-CDED-BF54-94EC-A68AE8500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74" y="2695662"/>
            <a:ext cx="6624251" cy="311569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471146-EC0A-78BB-97A1-0EF7A088D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118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2"/>
                </a:solidFill>
              </a:rPr>
              <a:t>Impartial game </a:t>
            </a:r>
            <a:r>
              <a:rPr lang="en-US" dirty="0"/>
              <a:t>under </a:t>
            </a:r>
            <a:r>
              <a:rPr lang="en-US" dirty="0">
                <a:solidFill>
                  <a:schemeClr val="accent2"/>
                </a:solidFill>
              </a:rPr>
              <a:t>normal play condition</a:t>
            </a:r>
            <a:r>
              <a:rPr lang="en-US" dirty="0"/>
              <a:t>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1B2762-9E20-93A8-F09A-544035A8123C}"/>
              </a:ext>
            </a:extLst>
          </p:cNvPr>
          <p:cNvSpPr txBox="1"/>
          <p:nvPr/>
        </p:nvSpPr>
        <p:spPr>
          <a:xfrm>
            <a:off x="4738141" y="5849417"/>
            <a:ext cx="271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https://en.wikipedia.org/wiki/Cram_(game)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20999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884A2-ECC4-98EC-2BD3-B9A1D95DB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2B5AE-F6D0-1CE2-B687-C6887492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Solved Cram grids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A842790-C5D3-FBBD-527D-80ACBB036534}"/>
              </a:ext>
            </a:extLst>
          </p:cNvPr>
          <p:cNvGraphicFramePr>
            <a:graphicFrameLocks noGrp="1"/>
          </p:cNvGraphicFramePr>
          <p:nvPr/>
        </p:nvGraphicFramePr>
        <p:xfrm>
          <a:off x="3479015" y="2741345"/>
          <a:ext cx="4759550" cy="3287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955">
                  <a:extLst>
                    <a:ext uri="{9D8B030D-6E8A-4147-A177-3AD203B41FA5}">
                      <a16:colId xmlns:a16="http://schemas.microsoft.com/office/drawing/2014/main" val="1931312143"/>
                    </a:ext>
                  </a:extLst>
                </a:gridCol>
                <a:gridCol w="475955">
                  <a:extLst>
                    <a:ext uri="{9D8B030D-6E8A-4147-A177-3AD203B41FA5}">
                      <a16:colId xmlns:a16="http://schemas.microsoft.com/office/drawing/2014/main" val="439626065"/>
                    </a:ext>
                  </a:extLst>
                </a:gridCol>
                <a:gridCol w="475955">
                  <a:extLst>
                    <a:ext uri="{9D8B030D-6E8A-4147-A177-3AD203B41FA5}">
                      <a16:colId xmlns:a16="http://schemas.microsoft.com/office/drawing/2014/main" val="238495061"/>
                    </a:ext>
                  </a:extLst>
                </a:gridCol>
                <a:gridCol w="475955">
                  <a:extLst>
                    <a:ext uri="{9D8B030D-6E8A-4147-A177-3AD203B41FA5}">
                      <a16:colId xmlns:a16="http://schemas.microsoft.com/office/drawing/2014/main" val="3287732029"/>
                    </a:ext>
                  </a:extLst>
                </a:gridCol>
                <a:gridCol w="475955">
                  <a:extLst>
                    <a:ext uri="{9D8B030D-6E8A-4147-A177-3AD203B41FA5}">
                      <a16:colId xmlns:a16="http://schemas.microsoft.com/office/drawing/2014/main" val="2465878259"/>
                    </a:ext>
                  </a:extLst>
                </a:gridCol>
                <a:gridCol w="475955">
                  <a:extLst>
                    <a:ext uri="{9D8B030D-6E8A-4147-A177-3AD203B41FA5}">
                      <a16:colId xmlns:a16="http://schemas.microsoft.com/office/drawing/2014/main" val="1313428274"/>
                    </a:ext>
                  </a:extLst>
                </a:gridCol>
                <a:gridCol w="475955">
                  <a:extLst>
                    <a:ext uri="{9D8B030D-6E8A-4147-A177-3AD203B41FA5}">
                      <a16:colId xmlns:a16="http://schemas.microsoft.com/office/drawing/2014/main" val="4144362134"/>
                    </a:ext>
                  </a:extLst>
                </a:gridCol>
                <a:gridCol w="475955">
                  <a:extLst>
                    <a:ext uri="{9D8B030D-6E8A-4147-A177-3AD203B41FA5}">
                      <a16:colId xmlns:a16="http://schemas.microsoft.com/office/drawing/2014/main" val="3721509413"/>
                    </a:ext>
                  </a:extLst>
                </a:gridCol>
                <a:gridCol w="475955">
                  <a:extLst>
                    <a:ext uri="{9D8B030D-6E8A-4147-A177-3AD203B41FA5}">
                      <a16:colId xmlns:a16="http://schemas.microsoft.com/office/drawing/2014/main" val="1440842320"/>
                    </a:ext>
                  </a:extLst>
                </a:gridCol>
                <a:gridCol w="475955">
                  <a:extLst>
                    <a:ext uri="{9D8B030D-6E8A-4147-A177-3AD203B41FA5}">
                      <a16:colId xmlns:a16="http://schemas.microsoft.com/office/drawing/2014/main" val="1950297587"/>
                    </a:ext>
                  </a:extLst>
                </a:gridCol>
              </a:tblGrid>
              <a:tr h="46662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</a:t>
                      </a:r>
                    </a:p>
                  </a:txBody>
                  <a:tcPr marL="82018" marR="82018" marT="41009" marB="41009" anchor="ctr"/>
                </a:tc>
                <a:extLst>
                  <a:ext uri="{0D108BD9-81ED-4DB2-BD59-A6C34878D82A}">
                    <a16:rowId xmlns:a16="http://schemas.microsoft.com/office/drawing/2014/main" val="3886825202"/>
                  </a:ext>
                </a:extLst>
              </a:tr>
              <a:tr h="4877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2018" marR="82018" marT="41009" marB="4100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82018" marR="82018" marT="41009" marB="4100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2018" marR="82018" marT="41009" marB="4100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2018" marR="82018" marT="41009" marB="4100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09243"/>
                  </a:ext>
                </a:extLst>
              </a:tr>
              <a:tr h="4666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2018" marR="82018" marT="41009" marB="4100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2018" marR="82018" marT="41009" marB="4100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2018" marR="82018" marT="41009" marB="4100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2018" marR="82018" marT="41009" marB="4100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2018" marR="82018" marT="41009" marB="4100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45158"/>
                  </a:ext>
                </a:extLst>
              </a:tr>
              <a:tr h="4666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L="82018" marR="82018" marT="41009" marB="4100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2018" marR="82018" marT="41009" marB="4100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085893"/>
                  </a:ext>
                </a:extLst>
              </a:tr>
              <a:tr h="4666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2018" marR="82018" marT="41009" marB="4100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82018" marR="82018" marT="41009" marB="4100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2018" marR="82018" marT="41009" marB="4100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966440"/>
                  </a:ext>
                </a:extLst>
              </a:tr>
              <a:tr h="4666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L="82018" marR="82018" marT="41009" marB="41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32763"/>
                  </a:ext>
                </a:extLst>
              </a:tr>
              <a:tr h="4666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L="82018" marR="82018" marT="41009" marB="410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 marL="82018" marR="82018" marT="41009" marB="4100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247130"/>
                  </a:ext>
                </a:extLst>
              </a:tr>
            </a:tbl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702824F-43AE-9546-C8D2-FB72919C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787"/>
            <a:ext cx="10515600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2"/>
                </a:solidFill>
              </a:rPr>
              <a:t>Outcome</a:t>
            </a:r>
            <a:r>
              <a:rPr lang="en-US" dirty="0"/>
              <a:t> of (Even, Even) and (Even, Odd) is </a:t>
            </a:r>
            <a:r>
              <a:rPr lang="en-US" dirty="0">
                <a:solidFill>
                  <a:schemeClr val="accent2"/>
                </a:solidFill>
              </a:rPr>
              <a:t>trivial</a:t>
            </a:r>
            <a:r>
              <a:rPr lang="en-US" dirty="0"/>
              <a:t>.</a:t>
            </a:r>
          </a:p>
          <a:p>
            <a:pPr>
              <a:buClr>
                <a:schemeClr val="tx1"/>
              </a:buClr>
            </a:pPr>
            <a:r>
              <a:rPr lang="en-US" dirty="0"/>
              <a:t>Computed </a:t>
            </a:r>
            <a:r>
              <a:rPr lang="en-US" dirty="0">
                <a:solidFill>
                  <a:schemeClr val="accent2"/>
                </a:solidFill>
              </a:rPr>
              <a:t>Grundy numbers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774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818A0-83C4-0124-2DF3-E77D1A0BB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BDA38CF1-75B2-4B13-9A78-8E7C55F4C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9641" y="2095397"/>
            <a:ext cx="7207126" cy="432427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EC5B3B-DA97-1827-D0AC-0AA8E205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Complexity of squared Cram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328E1-2D5C-709E-60AD-FFDFF75D3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787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2"/>
                </a:solidFill>
              </a:rPr>
              <a:t>Sequential </a:t>
            </a:r>
            <a:r>
              <a:rPr lang="en-US" sz="2400" dirty="0" err="1">
                <a:solidFill>
                  <a:schemeClr val="accent2"/>
                </a:solidFill>
              </a:rPr>
              <a:t>df-pn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for square grids.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The complexity seems to grow by a </a:t>
            </a:r>
            <a:r>
              <a:rPr lang="en-US" sz="2400" dirty="0">
                <a:solidFill>
                  <a:schemeClr val="accent2"/>
                </a:solidFill>
              </a:rPr>
              <a:t>factor of 60</a:t>
            </a:r>
            <a:r>
              <a:rPr lang="en-US" sz="2400" dirty="0"/>
              <a:t> ([8, 8] ≈ 4 days, </a:t>
            </a:r>
            <a:r>
              <a:rPr lang="en-US" sz="2400" dirty="0">
                <a:solidFill>
                  <a:srgbClr val="FF0000"/>
                </a:solidFill>
              </a:rPr>
              <a:t>[9, 9] ≈ 4 months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80277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0C68C-714E-DFBD-CFB0-0EF20F7EB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B93FA01-0D3A-CF34-A579-C70FFC09F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8443" y="2117102"/>
            <a:ext cx="7075114" cy="424506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EB42F4-2A13-284C-D72E-C0F1E146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Scaling efficiency of P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BAFA1-5A46-503D-953A-1E6C70F63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787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2"/>
                </a:solidFill>
              </a:rPr>
              <a:t>Similar efficiency</a:t>
            </a:r>
            <a:r>
              <a:rPr lang="en-US" sz="2400" dirty="0"/>
              <a:t>, the overhead of PN</a:t>
            </a:r>
            <a:r>
              <a:rPr lang="en-US" sz="2400" baseline="30000" dirty="0"/>
              <a:t>2</a:t>
            </a:r>
            <a:r>
              <a:rPr lang="en-US" sz="2400" dirty="0"/>
              <a:t> is by a </a:t>
            </a:r>
            <a:r>
              <a:rPr lang="en-US" sz="2400" dirty="0">
                <a:solidFill>
                  <a:srgbClr val="FF0000"/>
                </a:solidFill>
              </a:rPr>
              <a:t>factor of 4 </a:t>
            </a:r>
            <a:r>
              <a:rPr lang="en-US" sz="2400" dirty="0"/>
              <a:t>instead of 2.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Expected time of [9, 9] ≈ </a:t>
            </a:r>
            <a:r>
              <a:rPr lang="en-US" sz="2400" dirty="0">
                <a:solidFill>
                  <a:srgbClr val="92D050"/>
                </a:solidFill>
              </a:rPr>
              <a:t>2.5 days </a:t>
            </a:r>
            <a:r>
              <a:rPr lang="en-US" sz="2400" dirty="0"/>
              <a:t>(480 CPU cores)</a:t>
            </a:r>
          </a:p>
          <a:p>
            <a:pPr>
              <a:buClr>
                <a:schemeClr val="tx1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0137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7C7FF-311C-2DDF-AEE4-0FD7EC7D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CCFC2-1DB2-156F-97EC-C4A48D9C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Breakthrough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FE023-9960-8238-2219-669B8EEF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118"/>
            <a:ext cx="5850835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2"/>
                </a:solidFill>
              </a:rPr>
              <a:t>Partizan game</a:t>
            </a:r>
            <a:r>
              <a:rPr lang="en-US" dirty="0"/>
              <a:t> with </a:t>
            </a:r>
            <a:r>
              <a:rPr lang="en-US" dirty="0">
                <a:solidFill>
                  <a:schemeClr val="accent2"/>
                </a:solidFill>
              </a:rPr>
              <a:t>no draw</a:t>
            </a:r>
            <a:r>
              <a:rPr lang="en-US" dirty="0"/>
              <a:t>.</a:t>
            </a:r>
          </a:p>
          <a:p>
            <a:pPr>
              <a:buClr>
                <a:schemeClr val="tx1"/>
              </a:buClr>
            </a:pPr>
            <a:r>
              <a:rPr lang="en-US" u="sng" dirty="0"/>
              <a:t>Solved boards: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6x5: second player wins.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5x5: second player wins.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3x7: second player wins.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We can apply our solver with few adjustments (</a:t>
            </a:r>
            <a:r>
              <a:rPr lang="en-US" dirty="0">
                <a:solidFill>
                  <a:srgbClr val="FF0000"/>
                </a:solidFill>
              </a:rPr>
              <a:t>no Grundy numbers</a:t>
            </a:r>
            <a:r>
              <a:rPr lang="en-US" dirty="0"/>
              <a:t>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5F8EAC-08EC-8D34-8837-BF34BD3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151" y="1215550"/>
            <a:ext cx="4141800" cy="422704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5874F89-1029-BD9A-177D-B57CB3577954}"/>
              </a:ext>
            </a:extLst>
          </p:cNvPr>
          <p:cNvSpPr txBox="1"/>
          <p:nvPr/>
        </p:nvSpPr>
        <p:spPr>
          <a:xfrm flipH="1">
            <a:off x="2677160" y="4806267"/>
            <a:ext cx="683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88326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52660-09A7-4C58-9379-3C991B94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ACA220-9DBA-F666-C706-16F86253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050"/>
            <a:ext cx="10515600" cy="4991435"/>
          </a:xfrm>
        </p:spPr>
        <p:txBody>
          <a:bodyPr>
            <a:normAutofit/>
          </a:bodyPr>
          <a:lstStyle/>
          <a:p>
            <a:r>
              <a:rPr lang="en-US" sz="2000" dirty="0"/>
              <a:t>[</a:t>
            </a:r>
            <a:r>
              <a:rPr lang="en-US" sz="2000" dirty="0">
                <a:solidFill>
                  <a:schemeClr val="accent2"/>
                </a:solidFill>
              </a:rPr>
              <a:t>1</a:t>
            </a:r>
            <a:r>
              <a:rPr lang="en-US" sz="2000" dirty="0"/>
              <a:t>] D. Applegate, G. Jacobson, and D. Sleator. Computer Analysis of Sprouts. Carnegie Mellon University Computer Science technical report CMU-CS-91-144. 1991.</a:t>
            </a:r>
          </a:p>
          <a:p>
            <a:r>
              <a:rPr lang="en-US" sz="2000" dirty="0"/>
              <a:t>[</a:t>
            </a:r>
            <a:r>
              <a:rPr lang="en-US" sz="2000" dirty="0">
                <a:solidFill>
                  <a:schemeClr val="accent2"/>
                </a:solidFill>
              </a:rPr>
              <a:t>2</a:t>
            </a:r>
            <a:r>
              <a:rPr lang="en-US" sz="2000" dirty="0"/>
              <a:t>] J. Lemoine and S. </a:t>
            </a:r>
            <a:r>
              <a:rPr lang="en-US" sz="2000" dirty="0" err="1"/>
              <a:t>Viennot</a:t>
            </a:r>
            <a:r>
              <a:rPr lang="en-US" sz="2000" dirty="0"/>
              <a:t>. “Computer Analysis of Sprouts with </a:t>
            </a:r>
            <a:r>
              <a:rPr lang="en-US" sz="2000" dirty="0" err="1"/>
              <a:t>Nimbers</a:t>
            </a:r>
            <a:r>
              <a:rPr lang="en-US" sz="2000" dirty="0"/>
              <a:t>”. In: Games of no chance 4. Vol. 63. Math. Sci. Res. Inst. Publ. Cambridge Univ. Press, New York, 2015, pp. 161–181.</a:t>
            </a:r>
          </a:p>
          <a:p>
            <a:r>
              <a:rPr lang="fr-FR" sz="2000" dirty="0"/>
              <a:t>[</a:t>
            </a:r>
            <a:r>
              <a:rPr lang="fr-FR" sz="2000" dirty="0">
                <a:solidFill>
                  <a:schemeClr val="accent2"/>
                </a:solidFill>
              </a:rPr>
              <a:t>3</a:t>
            </a:r>
            <a:r>
              <a:rPr lang="fr-FR" sz="2000" dirty="0"/>
              <a:t>] J. Lemoine. “Méthodes Algorithmiques pour la Résolution des Jeux Combinatoires”. In French. </a:t>
            </a:r>
            <a:r>
              <a:rPr lang="fr-FR" sz="2000" dirty="0" err="1"/>
              <a:t>Ph.D</a:t>
            </a:r>
            <a:r>
              <a:rPr lang="fr-FR" sz="2000" dirty="0"/>
              <a:t>. </a:t>
            </a:r>
            <a:r>
              <a:rPr lang="fr-FR" sz="2000" dirty="0" err="1"/>
              <a:t>thesis</a:t>
            </a:r>
            <a:r>
              <a:rPr lang="fr-FR" sz="2000" dirty="0"/>
              <a:t>. Université des Sciences et Technologie de Lille - Lille I, 2011.</a:t>
            </a:r>
          </a:p>
          <a:p>
            <a:r>
              <a:rPr lang="en-US" sz="2000" dirty="0"/>
              <a:t>[</a:t>
            </a:r>
            <a:r>
              <a:rPr lang="en-US" sz="2000" dirty="0">
                <a:solidFill>
                  <a:schemeClr val="accent2"/>
                </a:solidFill>
              </a:rPr>
              <a:t>4</a:t>
            </a:r>
            <a:r>
              <a:rPr lang="en-US" sz="2000" dirty="0"/>
              <a:t>] L. V. Allis. “Searching for Solutions in Games and Artificial Intelligence”. Ph.D. thesis. </a:t>
            </a:r>
            <a:r>
              <a:rPr lang="en-US" sz="2000" dirty="0" err="1"/>
              <a:t>Rijksuniversiteit</a:t>
            </a:r>
            <a:r>
              <a:rPr lang="en-US" sz="2000" dirty="0"/>
              <a:t> Limburg, 1994.</a:t>
            </a:r>
            <a:endParaRPr lang="fr-FR" sz="2000" dirty="0"/>
          </a:p>
          <a:p>
            <a:r>
              <a:rPr lang="en-US" sz="2000" dirty="0"/>
              <a:t>[</a:t>
            </a:r>
            <a:r>
              <a:rPr lang="en-US" sz="2000" dirty="0">
                <a:solidFill>
                  <a:schemeClr val="accent2"/>
                </a:solidFill>
              </a:rPr>
              <a:t>5</a:t>
            </a:r>
            <a:r>
              <a:rPr lang="en-US" sz="2000" dirty="0"/>
              <a:t>] A. Nagai. “A New Depth-First-Search Algorithm for AND/OR trees and its Applications”. M.Sc. thesis. The University of Tokyo, 1999.</a:t>
            </a:r>
          </a:p>
          <a:p>
            <a:r>
              <a:rPr lang="en-US" sz="2000" dirty="0"/>
              <a:t>[</a:t>
            </a:r>
            <a:r>
              <a:rPr lang="en-US" sz="2000" dirty="0">
                <a:solidFill>
                  <a:schemeClr val="accent2"/>
                </a:solidFill>
              </a:rPr>
              <a:t>6</a:t>
            </a:r>
            <a:r>
              <a:rPr lang="en-US" sz="2000" dirty="0"/>
              <a:t>] A. </a:t>
            </a:r>
            <a:r>
              <a:rPr lang="en-US" sz="2000" dirty="0" err="1"/>
              <a:t>Saffidine</a:t>
            </a:r>
            <a:r>
              <a:rPr lang="en-US" sz="2000" dirty="0"/>
              <a:t>, N. </a:t>
            </a:r>
            <a:r>
              <a:rPr lang="en-US" sz="2000" dirty="0" err="1"/>
              <a:t>Jouandeau</a:t>
            </a:r>
            <a:r>
              <a:rPr lang="en-US" sz="2000" dirty="0"/>
              <a:t>, and T. </a:t>
            </a:r>
            <a:r>
              <a:rPr lang="en-US" sz="2000" dirty="0" err="1"/>
              <a:t>Cazenave</a:t>
            </a:r>
            <a:r>
              <a:rPr lang="en-US" sz="2000" dirty="0"/>
              <a:t>. “Solving Breakthrough with Race Patterns and Job-Level Proof Number Search”. In: Advances in Computer Games. Ed. by H. J. van den </a:t>
            </a:r>
            <a:r>
              <a:rPr lang="en-US" sz="2000" dirty="0" err="1"/>
              <a:t>Herik</a:t>
            </a:r>
            <a:r>
              <a:rPr lang="en-US" sz="2000" dirty="0"/>
              <a:t> and A. </a:t>
            </a:r>
            <a:r>
              <a:rPr lang="en-US" sz="2000" dirty="0" err="1"/>
              <a:t>Plaat</a:t>
            </a:r>
            <a:r>
              <a:rPr lang="en-US" sz="2000" dirty="0"/>
              <a:t>. Berlin, Heidelberg: Springer Berlin Heidelberg, 2012, pp. 196–207.</a:t>
            </a:r>
          </a:p>
          <a:p>
            <a:r>
              <a:rPr lang="en-US" sz="2000" dirty="0"/>
              <a:t>[</a:t>
            </a:r>
            <a:r>
              <a:rPr lang="en-US" sz="2000" dirty="0">
                <a:solidFill>
                  <a:schemeClr val="accent2"/>
                </a:solidFill>
              </a:rPr>
              <a:t>7</a:t>
            </a:r>
            <a:r>
              <a:rPr lang="en-US" sz="2000" dirty="0"/>
              <a:t>] A. </a:t>
            </a:r>
            <a:r>
              <a:rPr lang="en-US" sz="2000" dirty="0" err="1"/>
              <a:t>Kishimoto</a:t>
            </a:r>
            <a:r>
              <a:rPr lang="en-US" sz="2000" dirty="0"/>
              <a:t>, M. H. M. </a:t>
            </a:r>
            <a:r>
              <a:rPr lang="en-US" sz="2000" dirty="0" err="1"/>
              <a:t>Winands</a:t>
            </a:r>
            <a:r>
              <a:rPr lang="en-US" sz="2000" dirty="0"/>
              <a:t>, M. Müller, and J. T. Saito. “Game-Tree Search Using Proof Numbers: The First Twenty Years”. In: ICGA Journal 35.3 (2012), pp. 131–156.</a:t>
            </a:r>
          </a:p>
        </p:txBody>
      </p:sp>
    </p:spTree>
    <p:extLst>
      <p:ext uri="{BB962C8B-B14F-4D97-AF65-F5344CB8AC3E}">
        <p14:creationId xmlns:p14="http://schemas.microsoft.com/office/powerpoint/2010/main" val="1877278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38645-81AD-24C1-703C-F15275B0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Learning initialization rules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B618AB-E64E-157D-E601-BD9DC036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795" y="2114081"/>
            <a:ext cx="9092410" cy="3296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9322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38645-81AD-24C1-703C-F15275B0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Solutions complexities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5B91FE-C3D7-31C6-C0F6-5502745E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653903"/>
            <a:ext cx="3951496" cy="55501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040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A0828-E0E1-DEC9-0F17-F04A660D3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C2E91-B343-7E7B-0F0D-1A291ACB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Grundy numbers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D26276A5-0B26-86DC-1C51-D8494D9B7710}"/>
              </a:ext>
            </a:extLst>
          </p:cNvPr>
          <p:cNvSpPr txBox="1">
            <a:spLocks/>
          </p:cNvSpPr>
          <p:nvPr/>
        </p:nvSpPr>
        <p:spPr>
          <a:xfrm>
            <a:off x="838199" y="1574816"/>
            <a:ext cx="9256060" cy="4314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53162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u="sng" dirty="0"/>
              <a:t>Grundy number </a:t>
            </a:r>
            <a:r>
              <a:rPr lang="en-US" sz="2400" u="sng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(G) ∈ ℕ</a:t>
            </a:r>
            <a:r>
              <a:rPr lang="en-US" sz="2400" u="sng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400" u="sng" dirty="0"/>
              <a:t>, also called </a:t>
            </a:r>
            <a:r>
              <a:rPr lang="en-US" sz="2400" u="sng" dirty="0" err="1"/>
              <a:t>nimber</a:t>
            </a:r>
            <a:r>
              <a:rPr lang="en-US" sz="2400" u="sng" dirty="0"/>
              <a:t>, of a game </a:t>
            </a:r>
            <a:r>
              <a:rPr lang="en-US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u="sng" dirty="0"/>
              <a:t>: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For </a:t>
            </a:r>
            <a:r>
              <a:rPr lang="en-US" sz="2400" dirty="0">
                <a:solidFill>
                  <a:schemeClr val="accent2"/>
                </a:solidFill>
              </a:rPr>
              <a:t>terminal positions</a:t>
            </a:r>
            <a:r>
              <a:rPr lang="en-US" sz="2400" dirty="0"/>
              <a:t>,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(G) = 0</a:t>
            </a:r>
            <a:r>
              <a:rPr lang="en-US" sz="2400" dirty="0"/>
              <a:t>.</a:t>
            </a:r>
          </a:p>
          <a:p>
            <a:pPr marL="189738" indent="-342900">
              <a:lnSpc>
                <a:spcPct val="100000"/>
              </a:lnSpc>
            </a:pPr>
            <a:r>
              <a:rPr lang="en-US" sz="2400" dirty="0"/>
              <a:t>For </a:t>
            </a:r>
            <a:r>
              <a:rPr lang="en-US" sz="2400" dirty="0">
                <a:solidFill>
                  <a:schemeClr val="accent2"/>
                </a:solidFill>
              </a:rPr>
              <a:t>non-terminal positions</a:t>
            </a:r>
            <a:r>
              <a:rPr lang="en-US" sz="2400" dirty="0"/>
              <a:t>,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(G) = min ℕ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\ N</a:t>
            </a:r>
            <a:r>
              <a:rPr lang="en-US" sz="2400" dirty="0">
                <a:ea typeface="Cambria Math" panose="02040503050406030204" pitchFamily="18" charset="0"/>
              </a:rPr>
              <a:t>, where N is a set of Grundy numbers of children of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dirty="0">
                <a:ea typeface="Cambria Math" panose="02040503050406030204" pitchFamily="18" charset="0"/>
              </a:rPr>
              <a:t>.</a:t>
            </a:r>
            <a:br>
              <a:rPr lang="en-US" sz="2400" dirty="0">
                <a:ea typeface="Cambria Math" panose="02040503050406030204" pitchFamily="18" charset="0"/>
              </a:rPr>
            </a:br>
            <a:br>
              <a:rPr lang="en-US" sz="2400" dirty="0">
                <a:ea typeface="Cambria Math" panose="02040503050406030204" pitchFamily="18" charset="0"/>
              </a:rPr>
            </a:br>
            <a:endParaRPr lang="en-US" sz="2400" dirty="0">
              <a:ea typeface="Cambria Math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u="sng" dirty="0">
                <a:ea typeface="Cambria Math" panose="02040503050406030204" pitchFamily="18" charset="0"/>
              </a:rPr>
              <a:t>Sprague—Grundy Theorem: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ea typeface="Cambria Math" panose="02040503050406030204" pitchFamily="18" charset="0"/>
              </a:rPr>
              <a:t>Every </a:t>
            </a:r>
            <a:r>
              <a:rPr lang="en-US" sz="2400" dirty="0">
                <a:solidFill>
                  <a:schemeClr val="accent2"/>
                </a:solidFill>
                <a:ea typeface="Cambria Math" panose="02040503050406030204" pitchFamily="18" charset="0"/>
              </a:rPr>
              <a:t>impartial game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dirty="0">
                <a:ea typeface="Cambria Math" panose="02040503050406030204" pitchFamily="18" charset="0"/>
              </a:rPr>
              <a:t> under the normal play convention </a:t>
            </a:r>
            <a:r>
              <a:rPr lang="en-US" sz="2400" dirty="0">
                <a:solidFill>
                  <a:schemeClr val="accent2"/>
                </a:solidFill>
                <a:ea typeface="Cambria Math" panose="02040503050406030204" pitchFamily="18" charset="0"/>
              </a:rPr>
              <a:t>is equivalent to a single Nim heap </a:t>
            </a:r>
            <a:r>
              <a:rPr lang="en-US" sz="2400" dirty="0">
                <a:ea typeface="Cambria Math" panose="02040503050406030204" pitchFamily="18" charset="0"/>
              </a:rPr>
              <a:t>with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(G)</a:t>
            </a:r>
            <a:r>
              <a:rPr lang="en-US" sz="2400" dirty="0">
                <a:ea typeface="Cambria Math" panose="02040503050406030204" pitchFamily="18" charset="0"/>
              </a:rPr>
              <a:t> objects.</a:t>
            </a:r>
            <a:br>
              <a:rPr lang="en-US" sz="2400" dirty="0">
                <a:ea typeface="Cambria Math" panose="02040503050406030204" pitchFamily="18" charset="0"/>
              </a:rPr>
            </a:br>
            <a:endParaRPr lang="en-US" sz="2400" dirty="0"/>
          </a:p>
          <a:p>
            <a:pPr marL="0" indent="-153162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8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83"/>
    </mc:Choice>
    <mc:Fallback xmlns="">
      <p:transition spd="slow" advTm="28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92764-6927-7A1F-2C5A-2691D3126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566F7-EDA9-C158-E211-542EA7FB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Sprouts game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F43EB67-1CD2-B793-25B8-070131E796B1}"/>
              </a:ext>
            </a:extLst>
          </p:cNvPr>
          <p:cNvSpPr txBox="1">
            <a:spLocks/>
          </p:cNvSpPr>
          <p:nvPr/>
        </p:nvSpPr>
        <p:spPr>
          <a:xfrm>
            <a:off x="838199" y="1574816"/>
            <a:ext cx="9256060" cy="51003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53162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u="sng" dirty="0"/>
              <a:t>An impartial game with simple rules: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Starts with </a:t>
            </a:r>
            <a:r>
              <a:rPr lang="en-US" sz="2400" i="1" dirty="0">
                <a:solidFill>
                  <a:schemeClr val="accent2"/>
                </a:solidFill>
              </a:rPr>
              <a:t>n </a:t>
            </a:r>
            <a:r>
              <a:rPr lang="en-US" sz="2400" dirty="0"/>
              <a:t>initial spots.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Players alternate in </a:t>
            </a:r>
            <a:r>
              <a:rPr lang="en-US" sz="2400" dirty="0">
                <a:solidFill>
                  <a:schemeClr val="accent2"/>
                </a:solidFill>
              </a:rPr>
              <a:t>connecting spots </a:t>
            </a:r>
            <a:r>
              <a:rPr lang="en-US" sz="2400" dirty="0"/>
              <a:t>by curves (</a:t>
            </a:r>
            <a:r>
              <a:rPr lang="en-US" sz="2400" dirty="0">
                <a:solidFill>
                  <a:schemeClr val="accent2"/>
                </a:solidFill>
              </a:rPr>
              <a:t>cycles </a:t>
            </a:r>
            <a:r>
              <a:rPr lang="en-US" sz="2400" dirty="0"/>
              <a:t>are allowed).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Curves </a:t>
            </a:r>
            <a:r>
              <a:rPr lang="en-US" sz="2400" dirty="0">
                <a:solidFill>
                  <a:schemeClr val="accent2"/>
                </a:solidFill>
              </a:rPr>
              <a:t>cannot cross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2"/>
                </a:solidFill>
              </a:rPr>
              <a:t>new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spot</a:t>
            </a:r>
            <a:r>
              <a:rPr lang="en-US" sz="2400" dirty="0"/>
              <a:t> is added along a newly drawn curve.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Each spot can be incident to </a:t>
            </a:r>
            <a:r>
              <a:rPr lang="en-US" sz="2400" dirty="0">
                <a:solidFill>
                  <a:schemeClr val="accent2"/>
                </a:solidFill>
              </a:rPr>
              <a:t>at most three curves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The first player with </a:t>
            </a:r>
            <a:r>
              <a:rPr lang="en-US" sz="2400" dirty="0">
                <a:solidFill>
                  <a:schemeClr val="accent2"/>
                </a:solidFill>
              </a:rPr>
              <a:t>no move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loses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1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83"/>
    </mc:Choice>
    <mc:Fallback xmlns="">
      <p:transition spd="slow" advTm="28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Sprouts game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F364850-5074-E243-2983-9EF8ED733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816" y="4621558"/>
            <a:ext cx="2690241" cy="350901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881403B-9BFF-E1E0-EC6C-DEBE51A212D5}"/>
              </a:ext>
            </a:extLst>
          </p:cNvPr>
          <p:cNvSpPr txBox="1">
            <a:spLocks/>
          </p:cNvSpPr>
          <p:nvPr/>
        </p:nvSpPr>
        <p:spPr>
          <a:xfrm>
            <a:off x="838199" y="1574816"/>
            <a:ext cx="9256060" cy="51003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53162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u="sng" dirty="0"/>
              <a:t>An impartial game with simple rules: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Starts with </a:t>
            </a:r>
            <a:r>
              <a:rPr lang="en-US" sz="2400" i="1" dirty="0">
                <a:solidFill>
                  <a:schemeClr val="accent2"/>
                </a:solidFill>
              </a:rPr>
              <a:t>n </a:t>
            </a:r>
            <a:r>
              <a:rPr lang="en-US" sz="2400" dirty="0"/>
              <a:t>initial spots.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Players alternate in </a:t>
            </a:r>
            <a:r>
              <a:rPr lang="en-US" sz="2400" dirty="0">
                <a:solidFill>
                  <a:schemeClr val="accent2"/>
                </a:solidFill>
              </a:rPr>
              <a:t>connecting spots </a:t>
            </a:r>
            <a:r>
              <a:rPr lang="en-US" sz="2400" dirty="0"/>
              <a:t>by curves (</a:t>
            </a:r>
            <a:r>
              <a:rPr lang="en-US" sz="2400" dirty="0">
                <a:solidFill>
                  <a:schemeClr val="accent2"/>
                </a:solidFill>
              </a:rPr>
              <a:t>cycles </a:t>
            </a:r>
            <a:r>
              <a:rPr lang="en-US" sz="2400" dirty="0"/>
              <a:t>are allowed).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Curves </a:t>
            </a:r>
            <a:r>
              <a:rPr lang="en-US" sz="2400" dirty="0">
                <a:solidFill>
                  <a:schemeClr val="accent2"/>
                </a:solidFill>
              </a:rPr>
              <a:t>cannot cross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2"/>
                </a:solidFill>
              </a:rPr>
              <a:t>new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spot</a:t>
            </a:r>
            <a:r>
              <a:rPr lang="en-US" sz="2400" dirty="0"/>
              <a:t> is added along a newly drawn curve.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Each spot can be incident to </a:t>
            </a:r>
            <a:r>
              <a:rPr lang="en-US" sz="2400" dirty="0">
                <a:solidFill>
                  <a:schemeClr val="accent2"/>
                </a:solidFill>
              </a:rPr>
              <a:t>at most three curves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The first player with </a:t>
            </a:r>
            <a:r>
              <a:rPr lang="en-US" sz="2400" dirty="0">
                <a:solidFill>
                  <a:schemeClr val="accent2"/>
                </a:solidFill>
              </a:rPr>
              <a:t>no move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loses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14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"/>
    </mc:Choice>
    <mc:Fallback xmlns="">
      <p:transition spd="slow" advTm="16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Sprouts game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8108FE4-DD62-87B4-5657-2DAB80E5A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2529" y="3611948"/>
            <a:ext cx="3275076" cy="2368582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4E658DA-99CA-8B7B-E807-C696EBC0C848}"/>
              </a:ext>
            </a:extLst>
          </p:cNvPr>
          <p:cNvSpPr txBox="1">
            <a:spLocks/>
          </p:cNvSpPr>
          <p:nvPr/>
        </p:nvSpPr>
        <p:spPr>
          <a:xfrm>
            <a:off x="838199" y="1574816"/>
            <a:ext cx="9256060" cy="51003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53162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u="sng" dirty="0"/>
              <a:t>An impartial game with simple rules: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Starts with </a:t>
            </a:r>
            <a:r>
              <a:rPr lang="en-US" sz="2400" i="1" dirty="0">
                <a:solidFill>
                  <a:schemeClr val="accent2"/>
                </a:solidFill>
              </a:rPr>
              <a:t>n </a:t>
            </a:r>
            <a:r>
              <a:rPr lang="en-US" sz="2400" dirty="0"/>
              <a:t>initial spots.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Players alternate in </a:t>
            </a:r>
            <a:r>
              <a:rPr lang="en-US" sz="2400" dirty="0">
                <a:solidFill>
                  <a:schemeClr val="accent2"/>
                </a:solidFill>
              </a:rPr>
              <a:t>connecting spots </a:t>
            </a:r>
            <a:r>
              <a:rPr lang="en-US" sz="2400" dirty="0"/>
              <a:t>by curves (</a:t>
            </a:r>
            <a:r>
              <a:rPr lang="en-US" sz="2400" dirty="0">
                <a:solidFill>
                  <a:schemeClr val="accent2"/>
                </a:solidFill>
              </a:rPr>
              <a:t>cycles </a:t>
            </a:r>
            <a:r>
              <a:rPr lang="en-US" sz="2400" dirty="0"/>
              <a:t>are allowed).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Curves </a:t>
            </a:r>
            <a:r>
              <a:rPr lang="en-US" sz="2400" dirty="0">
                <a:solidFill>
                  <a:schemeClr val="accent2"/>
                </a:solidFill>
              </a:rPr>
              <a:t>cannot cross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2"/>
                </a:solidFill>
              </a:rPr>
              <a:t>new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spot</a:t>
            </a:r>
            <a:r>
              <a:rPr lang="en-US" sz="2400" dirty="0"/>
              <a:t> is added along a newly drawn curve.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Each spot can be incident to </a:t>
            </a:r>
            <a:r>
              <a:rPr lang="en-US" sz="2400" dirty="0">
                <a:solidFill>
                  <a:schemeClr val="accent2"/>
                </a:solidFill>
              </a:rPr>
              <a:t>at most three curves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The first player with </a:t>
            </a:r>
            <a:r>
              <a:rPr lang="en-US" sz="2400" dirty="0">
                <a:solidFill>
                  <a:schemeClr val="accent2"/>
                </a:solidFill>
              </a:rPr>
              <a:t>no move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loses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53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"/>
    </mc:Choice>
    <mc:Fallback xmlns="">
      <p:transition spd="slow" advTm="2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1B71A69-58B8-37C3-E619-385699CA8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2529" y="3611948"/>
            <a:ext cx="3275076" cy="236858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Sprouts game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67C72A-5914-BAC8-E8DA-931D0FF8747E}"/>
              </a:ext>
            </a:extLst>
          </p:cNvPr>
          <p:cNvSpPr txBox="1">
            <a:spLocks/>
          </p:cNvSpPr>
          <p:nvPr/>
        </p:nvSpPr>
        <p:spPr>
          <a:xfrm>
            <a:off x="838199" y="1574816"/>
            <a:ext cx="9256060" cy="51003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53162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u="sng" dirty="0"/>
              <a:t>An impartial game with simple rules: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Starts with </a:t>
            </a:r>
            <a:r>
              <a:rPr lang="en-US" sz="2400" i="1" dirty="0">
                <a:solidFill>
                  <a:schemeClr val="accent2"/>
                </a:solidFill>
              </a:rPr>
              <a:t>n </a:t>
            </a:r>
            <a:r>
              <a:rPr lang="en-US" sz="2400" dirty="0"/>
              <a:t>initial spots.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Players alternate in </a:t>
            </a:r>
            <a:r>
              <a:rPr lang="en-US" sz="2400" dirty="0">
                <a:solidFill>
                  <a:schemeClr val="accent2"/>
                </a:solidFill>
              </a:rPr>
              <a:t>connecting spots </a:t>
            </a:r>
            <a:r>
              <a:rPr lang="en-US" sz="2400" dirty="0"/>
              <a:t>by curves (</a:t>
            </a:r>
            <a:r>
              <a:rPr lang="en-US" sz="2400" dirty="0">
                <a:solidFill>
                  <a:schemeClr val="accent2"/>
                </a:solidFill>
              </a:rPr>
              <a:t>cycles </a:t>
            </a:r>
            <a:r>
              <a:rPr lang="en-US" sz="2400" dirty="0"/>
              <a:t>are allowed).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Curves </a:t>
            </a:r>
            <a:r>
              <a:rPr lang="en-US" sz="2400" dirty="0">
                <a:solidFill>
                  <a:schemeClr val="accent2"/>
                </a:solidFill>
              </a:rPr>
              <a:t>cannot cross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2"/>
                </a:solidFill>
              </a:rPr>
              <a:t>new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spot</a:t>
            </a:r>
            <a:r>
              <a:rPr lang="en-US" sz="2400" dirty="0"/>
              <a:t> is added along a newly drawn curve.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Each spot can be incident to </a:t>
            </a:r>
            <a:r>
              <a:rPr lang="en-US" sz="2400" dirty="0">
                <a:solidFill>
                  <a:schemeClr val="accent2"/>
                </a:solidFill>
              </a:rPr>
              <a:t>at most three curves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The first player with </a:t>
            </a:r>
            <a:r>
              <a:rPr lang="en-US" sz="2400" dirty="0">
                <a:solidFill>
                  <a:schemeClr val="accent2"/>
                </a:solidFill>
              </a:rPr>
              <a:t>no move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loses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30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"/>
    </mc:Choice>
    <mc:Fallback xmlns="">
      <p:transition spd="slow" advTm="2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3085300-AFA4-5A4B-6C03-EC364066E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816" y="3613009"/>
            <a:ext cx="3275076" cy="236858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BBED38-3F4A-911D-A50D-FE531AF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Sprouts game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1DDAD07-112C-81FC-B488-3E8D473ED30D}"/>
              </a:ext>
            </a:extLst>
          </p:cNvPr>
          <p:cNvSpPr txBox="1">
            <a:spLocks/>
          </p:cNvSpPr>
          <p:nvPr/>
        </p:nvSpPr>
        <p:spPr>
          <a:xfrm>
            <a:off x="838199" y="1574816"/>
            <a:ext cx="9256060" cy="51003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53162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u="sng" dirty="0"/>
              <a:t>An impartial game with simple rules: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Starts with </a:t>
            </a:r>
            <a:r>
              <a:rPr lang="en-US" sz="2400" i="1" dirty="0">
                <a:solidFill>
                  <a:schemeClr val="accent2"/>
                </a:solidFill>
              </a:rPr>
              <a:t>n </a:t>
            </a:r>
            <a:r>
              <a:rPr lang="en-US" sz="2400" dirty="0"/>
              <a:t>initial spots.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Players alternate in </a:t>
            </a:r>
            <a:r>
              <a:rPr lang="en-US" sz="2400" dirty="0">
                <a:solidFill>
                  <a:schemeClr val="accent2"/>
                </a:solidFill>
              </a:rPr>
              <a:t>connecting spots </a:t>
            </a:r>
            <a:r>
              <a:rPr lang="en-US" sz="2400" dirty="0"/>
              <a:t>by curves (</a:t>
            </a:r>
            <a:r>
              <a:rPr lang="en-US" sz="2400" dirty="0">
                <a:solidFill>
                  <a:schemeClr val="accent2"/>
                </a:solidFill>
              </a:rPr>
              <a:t>cycles </a:t>
            </a:r>
            <a:r>
              <a:rPr lang="en-US" sz="2400" dirty="0"/>
              <a:t>are allowed).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Curves </a:t>
            </a:r>
            <a:r>
              <a:rPr lang="en-US" sz="2400" dirty="0">
                <a:solidFill>
                  <a:schemeClr val="accent2"/>
                </a:solidFill>
              </a:rPr>
              <a:t>cannot cross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2"/>
                </a:solidFill>
              </a:rPr>
              <a:t>new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spot</a:t>
            </a:r>
            <a:r>
              <a:rPr lang="en-US" sz="2400" dirty="0"/>
              <a:t> is added along a newly drawn curve.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Each spot can be incident to </a:t>
            </a:r>
            <a:r>
              <a:rPr lang="en-US" sz="2400" dirty="0">
                <a:solidFill>
                  <a:schemeClr val="accent2"/>
                </a:solidFill>
              </a:rPr>
              <a:t>at most three curves</a:t>
            </a:r>
            <a:r>
              <a:rPr lang="en-US" sz="2400" dirty="0"/>
              <a:t>.</a:t>
            </a:r>
          </a:p>
          <a:p>
            <a:pPr marL="189738" indent="-342900" algn="just">
              <a:lnSpc>
                <a:spcPct val="100000"/>
              </a:lnSpc>
            </a:pPr>
            <a:r>
              <a:rPr lang="en-US" sz="2400" dirty="0"/>
              <a:t>The first player with </a:t>
            </a:r>
            <a:r>
              <a:rPr lang="en-US" sz="2400" dirty="0">
                <a:solidFill>
                  <a:schemeClr val="accent2"/>
                </a:solidFill>
              </a:rPr>
              <a:t>no move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loses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8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"/>
    </mc:Choice>
    <mc:Fallback xmlns="">
      <p:transition spd="slow" advTm="201"/>
    </mc:Fallback>
  </mc:AlternateContent>
</p:sld>
</file>

<file path=ppt/theme/theme1.xml><?xml version="1.0" encoding="utf-8"?>
<a:theme xmlns:a="http://schemas.openxmlformats.org/drawingml/2006/main" name="Motiv Office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2556</TotalTime>
  <Words>2224</Words>
  <Application>Microsoft Office PowerPoint</Application>
  <PresentationFormat>Širokoúhlá obrazovka</PresentationFormat>
  <Paragraphs>289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Courier New</vt:lpstr>
      <vt:lpstr>Motiv Office</vt:lpstr>
      <vt:lpstr>3_Vlastní návrh</vt:lpstr>
      <vt:lpstr>2_Vlastní návrh</vt:lpstr>
      <vt:lpstr>1_Vlastní návrh</vt:lpstr>
      <vt:lpstr>Vlastní návrh</vt:lpstr>
      <vt:lpstr>Proof-number search based solver for combinatorial games</vt:lpstr>
      <vt:lpstr>Combinatorial game</vt:lpstr>
      <vt:lpstr>Impartial games + normal play convention</vt:lpstr>
      <vt:lpstr>Grundy numbers</vt:lpstr>
      <vt:lpstr>Sprouts game</vt:lpstr>
      <vt:lpstr>Sprouts game</vt:lpstr>
      <vt:lpstr>Sprouts game</vt:lpstr>
      <vt:lpstr>Sprouts game</vt:lpstr>
      <vt:lpstr>Sprouts game</vt:lpstr>
      <vt:lpstr>Sprouts game</vt:lpstr>
      <vt:lpstr>The early beginnings</vt:lpstr>
      <vt:lpstr>The early beginnings</vt:lpstr>
      <vt:lpstr>Searching trees computationally</vt:lpstr>
      <vt:lpstr>Searching trees computationally</vt:lpstr>
      <vt:lpstr>Game trees grow extremely fast</vt:lpstr>
      <vt:lpstr>Grundy numbers</vt:lpstr>
      <vt:lpstr>Grundy numbers</vt:lpstr>
      <vt:lpstr>Largely imbalanced game trees</vt:lpstr>
      <vt:lpstr>Proof-number search</vt:lpstr>
      <vt:lpstr>Proof-number search</vt:lpstr>
      <vt:lpstr>Depth-first Proof-number search</vt:lpstr>
      <vt:lpstr>Depth-first Proof-number search</vt:lpstr>
      <vt:lpstr>Depth-first Proof-number search</vt:lpstr>
      <vt:lpstr>Our sequential solver SPOTS</vt:lpstr>
      <vt:lpstr>Parallel Proof-number search</vt:lpstr>
      <vt:lpstr>1st improvement — share results</vt:lpstr>
      <vt:lpstr>2nd improvement — P2PNS </vt:lpstr>
      <vt:lpstr>Scaling efficiency of P2PNS</vt:lpstr>
      <vt:lpstr>Resulting solver</vt:lpstr>
      <vt:lpstr>Resulting solver</vt:lpstr>
      <vt:lpstr>Resulting solver</vt:lpstr>
      <vt:lpstr>Cram rules</vt:lpstr>
      <vt:lpstr>Solved Cram grids </vt:lpstr>
      <vt:lpstr>Complexity of squared Cram</vt:lpstr>
      <vt:lpstr>Scaling efficiency of P2PNS</vt:lpstr>
      <vt:lpstr>Breakthrough</vt:lpstr>
      <vt:lpstr>References</vt:lpstr>
      <vt:lpstr>Learning initialization rules</vt:lpstr>
      <vt:lpstr>Solutions complexities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the Sprouts game</dc:title>
  <dc:creator>Tomáš Čížek</dc:creator>
  <cp:lastModifiedBy>Tomáš Čížek</cp:lastModifiedBy>
  <cp:revision>16</cp:revision>
  <dcterms:created xsi:type="dcterms:W3CDTF">2021-08-30T20:50:57Z</dcterms:created>
  <dcterms:modified xsi:type="dcterms:W3CDTF">2024-12-15T22:56:35Z</dcterms:modified>
</cp:coreProperties>
</file>