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4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1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60" r:id="rId3"/>
    <p:sldMasterId id="2147483664" r:id="rId4"/>
    <p:sldMasterId id="2147484257" r:id="rId5"/>
    <p:sldMasterId id="2147484273" r:id="rId6"/>
    <p:sldMasterId id="2147484288" r:id="rId7"/>
    <p:sldMasterId id="2147484494" r:id="rId8"/>
    <p:sldMasterId id="2147484506" r:id="rId9"/>
    <p:sldMasterId id="2147484522" r:id="rId10"/>
    <p:sldMasterId id="2147484538" r:id="rId11"/>
    <p:sldMasterId id="2147484554" r:id="rId12"/>
    <p:sldMasterId id="2147484568" r:id="rId13"/>
    <p:sldMasterId id="2147484584" r:id="rId14"/>
    <p:sldMasterId id="2147484599" r:id="rId15"/>
  </p:sldMasterIdLst>
  <p:notesMasterIdLst>
    <p:notesMasterId r:id="rId122"/>
  </p:notesMasterIdLst>
  <p:handoutMasterIdLst>
    <p:handoutMasterId r:id="rId123"/>
  </p:handoutMasterIdLst>
  <p:sldIdLst>
    <p:sldId id="1745" r:id="rId16"/>
    <p:sldId id="1942" r:id="rId17"/>
    <p:sldId id="1747" r:id="rId18"/>
    <p:sldId id="1881" r:id="rId19"/>
    <p:sldId id="1951" r:id="rId20"/>
    <p:sldId id="1948" r:id="rId21"/>
    <p:sldId id="1822" r:id="rId22"/>
    <p:sldId id="1821" r:id="rId23"/>
    <p:sldId id="1823" r:id="rId24"/>
    <p:sldId id="1824" r:id="rId25"/>
    <p:sldId id="1833" r:id="rId26"/>
    <p:sldId id="1834" r:id="rId27"/>
    <p:sldId id="1825" r:id="rId28"/>
    <p:sldId id="1828" r:id="rId29"/>
    <p:sldId id="1829" r:id="rId30"/>
    <p:sldId id="1830" r:id="rId31"/>
    <p:sldId id="1831" r:id="rId32"/>
    <p:sldId id="2021" r:id="rId33"/>
    <p:sldId id="2042" r:id="rId34"/>
    <p:sldId id="2040" r:id="rId35"/>
    <p:sldId id="2041" r:id="rId36"/>
    <p:sldId id="2039" r:id="rId37"/>
    <p:sldId id="2036" r:id="rId38"/>
    <p:sldId id="2026" r:id="rId39"/>
    <p:sldId id="2027" r:id="rId40"/>
    <p:sldId id="2028" r:id="rId41"/>
    <p:sldId id="2029" r:id="rId42"/>
    <p:sldId id="2030" r:id="rId43"/>
    <p:sldId id="2031" r:id="rId44"/>
    <p:sldId id="2035" r:id="rId45"/>
    <p:sldId id="1835" r:id="rId46"/>
    <p:sldId id="1836" r:id="rId47"/>
    <p:sldId id="1826" r:id="rId48"/>
    <p:sldId id="1882" r:id="rId49"/>
    <p:sldId id="1785" r:id="rId50"/>
    <p:sldId id="1784" r:id="rId51"/>
    <p:sldId id="1787" r:id="rId52"/>
    <p:sldId id="1789" r:id="rId53"/>
    <p:sldId id="1791" r:id="rId54"/>
    <p:sldId id="1792" r:id="rId55"/>
    <p:sldId id="1794" r:id="rId56"/>
    <p:sldId id="1793" r:id="rId57"/>
    <p:sldId id="1795" r:id="rId58"/>
    <p:sldId id="1798" r:id="rId59"/>
    <p:sldId id="1806" r:id="rId60"/>
    <p:sldId id="1799" r:id="rId61"/>
    <p:sldId id="1803" r:id="rId62"/>
    <p:sldId id="1839" r:id="rId63"/>
    <p:sldId id="1807" r:id="rId64"/>
    <p:sldId id="1808" r:id="rId65"/>
    <p:sldId id="1838" r:id="rId66"/>
    <p:sldId id="1810" r:id="rId67"/>
    <p:sldId id="1811" r:id="rId68"/>
    <p:sldId id="1812" r:id="rId69"/>
    <p:sldId id="1995" r:id="rId70"/>
    <p:sldId id="1999" r:id="rId71"/>
    <p:sldId id="2000" r:id="rId72"/>
    <p:sldId id="2001" r:id="rId73"/>
    <p:sldId id="2002" r:id="rId74"/>
    <p:sldId id="2003" r:id="rId75"/>
    <p:sldId id="2005" r:id="rId76"/>
    <p:sldId id="2006" r:id="rId77"/>
    <p:sldId id="2007" r:id="rId78"/>
    <p:sldId id="2008" r:id="rId79"/>
    <p:sldId id="2009" r:id="rId80"/>
    <p:sldId id="2010" r:id="rId81"/>
    <p:sldId id="2011" r:id="rId82"/>
    <p:sldId id="2012" r:id="rId83"/>
    <p:sldId id="2013" r:id="rId84"/>
    <p:sldId id="2014" r:id="rId85"/>
    <p:sldId id="2015" r:id="rId86"/>
    <p:sldId id="2016" r:id="rId87"/>
    <p:sldId id="2017" r:id="rId88"/>
    <p:sldId id="2018" r:id="rId89"/>
    <p:sldId id="2043" r:id="rId90"/>
    <p:sldId id="2019" r:id="rId91"/>
    <p:sldId id="1748" r:id="rId92"/>
    <p:sldId id="1750" r:id="rId93"/>
    <p:sldId id="1751" r:id="rId94"/>
    <p:sldId id="1754" r:id="rId95"/>
    <p:sldId id="1752" r:id="rId96"/>
    <p:sldId id="1753" r:id="rId97"/>
    <p:sldId id="1755" r:id="rId98"/>
    <p:sldId id="1756" r:id="rId99"/>
    <p:sldId id="1757" r:id="rId100"/>
    <p:sldId id="1758" r:id="rId101"/>
    <p:sldId id="1759" r:id="rId102"/>
    <p:sldId id="1760" r:id="rId103"/>
    <p:sldId id="1761" r:id="rId104"/>
    <p:sldId id="1762" r:id="rId105"/>
    <p:sldId id="1763" r:id="rId106"/>
    <p:sldId id="1764" r:id="rId107"/>
    <p:sldId id="1765" r:id="rId108"/>
    <p:sldId id="1766" r:id="rId109"/>
    <p:sldId id="1767" r:id="rId110"/>
    <p:sldId id="1768" r:id="rId111"/>
    <p:sldId id="1769" r:id="rId112"/>
    <p:sldId id="1770" r:id="rId113"/>
    <p:sldId id="1771" r:id="rId114"/>
    <p:sldId id="1772" r:id="rId115"/>
    <p:sldId id="1773" r:id="rId116"/>
    <p:sldId id="1774" r:id="rId117"/>
    <p:sldId id="1775" r:id="rId118"/>
    <p:sldId id="1883" r:id="rId119"/>
    <p:sldId id="2044" r:id="rId120"/>
    <p:sldId id="1466" r:id="rId12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" id="{3121345F-91AB-48DC-987B-97B700B52DC1}">
          <p14:sldIdLst>
            <p14:sldId id="1745"/>
          </p14:sldIdLst>
        </p14:section>
        <p14:section name="Traffic and Transport Scheduling" id="{6B5BD605-6639-4699-9E5C-91A501701B69}">
          <p14:sldIdLst>
            <p14:sldId id="1942"/>
          </p14:sldIdLst>
        </p14:section>
        <p14:section name="Introduction (Network Flows and Path Covering)" id="{975B9364-0072-46F8-B1C6-92C18EA6BAF4}">
          <p14:sldIdLst/>
        </p14:section>
        <p14:section name="Railway Challenges" id="{97348356-F895-4EED-9623-13547504F092}">
          <p14:sldIdLst>
            <p14:sldId id="1747"/>
          </p14:sldIdLst>
        </p14:section>
        <p14:section name="Track Allocation Model (Integrated Scheduling and Routing)" id="{7BB701F4-A7CC-452F-904B-2DDB19DF0CD7}">
          <p14:sldIdLst>
            <p14:sldId id="1881"/>
            <p14:sldId id="1951"/>
            <p14:sldId id="1948"/>
            <p14:sldId id="1822"/>
            <p14:sldId id="1821"/>
            <p14:sldId id="1823"/>
            <p14:sldId id="1824"/>
            <p14:sldId id="1833"/>
            <p14:sldId id="1834"/>
            <p14:sldId id="1825"/>
            <p14:sldId id="1828"/>
            <p14:sldId id="1829"/>
            <p14:sldId id="1830"/>
            <p14:sldId id="1831"/>
            <p14:sldId id="2021"/>
            <p14:sldId id="2042"/>
            <p14:sldId id="2040"/>
            <p14:sldId id="2041"/>
            <p14:sldId id="2039"/>
            <p14:sldId id="2036"/>
            <p14:sldId id="2026"/>
            <p14:sldId id="2027"/>
            <p14:sldId id="2028"/>
            <p14:sldId id="2029"/>
            <p14:sldId id="2030"/>
            <p14:sldId id="2031"/>
            <p14:sldId id="2035"/>
            <p14:sldId id="1835"/>
            <p14:sldId id="1836"/>
            <p14:sldId id="1826"/>
          </p14:sldIdLst>
        </p14:section>
        <p14:section name="Micro-Macro Model" id="{C2B1278D-8528-4090-88D3-577AA1736DC5}">
          <p14:sldIdLst>
            <p14:sldId id="1882"/>
            <p14:sldId id="1785"/>
            <p14:sldId id="1784"/>
            <p14:sldId id="1787"/>
            <p14:sldId id="1789"/>
            <p14:sldId id="1791"/>
            <p14:sldId id="1792"/>
            <p14:sldId id="1794"/>
            <p14:sldId id="1793"/>
            <p14:sldId id="1795"/>
            <p14:sldId id="1798"/>
            <p14:sldId id="1806"/>
            <p14:sldId id="1799"/>
            <p14:sldId id="1803"/>
            <p14:sldId id="1839"/>
            <p14:sldId id="1807"/>
            <p14:sldId id="1808"/>
            <p14:sldId id="1838"/>
            <p14:sldId id="1810"/>
            <p14:sldId id="1811"/>
            <p14:sldId id="1812"/>
          </p14:sldIdLst>
        </p14:section>
        <p14:section name="Multiarc Models (Hypergraph Scheduling)" id="{BF7D9AA5-1BF8-42DF-A917-8D30A85CF71C}">
          <p14:sldIdLst>
            <p14:sldId id="1995"/>
            <p14:sldId id="1999"/>
            <p14:sldId id="2000"/>
            <p14:sldId id="2001"/>
            <p14:sldId id="2002"/>
            <p14:sldId id="2003"/>
            <p14:sldId id="2005"/>
            <p14:sldId id="2006"/>
            <p14:sldId id="2007"/>
            <p14:sldId id="2008"/>
            <p14:sldId id="2009"/>
            <p14:sldId id="2010"/>
            <p14:sldId id="2011"/>
            <p14:sldId id="2012"/>
            <p14:sldId id="2013"/>
            <p14:sldId id="2014"/>
            <p14:sldId id="2015"/>
            <p14:sldId id="2016"/>
            <p14:sldId id="2017"/>
            <p14:sldId id="2018"/>
            <p14:sldId id="2043"/>
            <p14:sldId id="2019"/>
          </p14:sldIdLst>
        </p14:section>
        <p14:section name="Robust Scheduling" id="{07D89DB7-6B2E-4568-8BD8-8555AD946D52}">
          <p14:sldIdLst>
            <p14:sldId id="1748"/>
            <p14:sldId id="1750"/>
            <p14:sldId id="1751"/>
            <p14:sldId id="1754"/>
            <p14:sldId id="1752"/>
            <p14:sldId id="1753"/>
            <p14:sldId id="1755"/>
            <p14:sldId id="1756"/>
            <p14:sldId id="1757"/>
            <p14:sldId id="1758"/>
            <p14:sldId id="1759"/>
            <p14:sldId id="1760"/>
            <p14:sldId id="1761"/>
            <p14:sldId id="1762"/>
            <p14:sldId id="1763"/>
            <p14:sldId id="1764"/>
            <p14:sldId id="1765"/>
            <p14:sldId id="1766"/>
            <p14:sldId id="1767"/>
            <p14:sldId id="1768"/>
            <p14:sldId id="1769"/>
            <p14:sldId id="1770"/>
            <p14:sldId id="1771"/>
            <p14:sldId id="1772"/>
            <p14:sldId id="1773"/>
            <p14:sldId id="1774"/>
            <p14:sldId id="1775"/>
          </p14:sldIdLst>
        </p14:section>
        <p14:section name="Service Design (Behavioral Models)" id="{255A63CD-75CD-4FE5-AB2F-C16DFF2D4B0C}">
          <p14:sldIdLst/>
        </p14:section>
        <p14:section name="End" id="{8B8DA88E-DAD6-40C2-A5F6-DCDAADDC8766}">
          <p14:sldIdLst>
            <p14:sldId id="1883"/>
            <p14:sldId id="2044"/>
            <p14:sldId id="14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0099CC"/>
    <a:srgbClr val="990099"/>
    <a:srgbClr val="9999FF"/>
    <a:srgbClr val="00FFFF"/>
    <a:srgbClr val="FFCC00"/>
    <a:srgbClr val="CC00CC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2" autoAdjust="0"/>
    <p:restoredTop sz="99881" autoAdjust="0"/>
  </p:normalViewPr>
  <p:slideViewPr>
    <p:cSldViewPr>
      <p:cViewPr>
        <p:scale>
          <a:sx n="80" d="100"/>
          <a:sy n="80" d="100"/>
        </p:scale>
        <p:origin x="-78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6440"/>
    </p:cViewPr>
  </p:sorterViewPr>
  <p:notesViewPr>
    <p:cSldViewPr>
      <p:cViewPr varScale="1">
        <p:scale>
          <a:sx n="56" d="100"/>
          <a:sy n="56" d="100"/>
        </p:scale>
        <p:origin x="-306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2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16" Type="http://schemas.openxmlformats.org/officeDocument/2006/relationships/slide" Target="slides/slide101.xml"/><Relationship Id="rId124" Type="http://schemas.openxmlformats.org/officeDocument/2006/relationships/presProps" Target="pres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11" Type="http://schemas.openxmlformats.org/officeDocument/2006/relationships/slide" Target="slides/slide9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12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61" Type="http://schemas.openxmlformats.org/officeDocument/2006/relationships/slide" Target="slides/slide46.xml"/><Relationship Id="rId82" Type="http://schemas.openxmlformats.org/officeDocument/2006/relationships/slide" Target="slides/slide67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2.xml"/><Relationship Id="rId13" Type="http://schemas.openxmlformats.org/officeDocument/2006/relationships/slide" Target="slides/slide28.xml"/><Relationship Id="rId3" Type="http://schemas.openxmlformats.org/officeDocument/2006/relationships/slide" Target="slides/slide16.xml"/><Relationship Id="rId7" Type="http://schemas.openxmlformats.org/officeDocument/2006/relationships/slide" Target="slides/slide21.xml"/><Relationship Id="rId12" Type="http://schemas.openxmlformats.org/officeDocument/2006/relationships/slide" Target="slides/slide27.xml"/><Relationship Id="rId2" Type="http://schemas.openxmlformats.org/officeDocument/2006/relationships/slide" Target="slides/slide13.xml"/><Relationship Id="rId16" Type="http://schemas.openxmlformats.org/officeDocument/2006/relationships/slide" Target="slides/slide106.xml"/><Relationship Id="rId1" Type="http://schemas.openxmlformats.org/officeDocument/2006/relationships/slide" Target="slides/slide11.xml"/><Relationship Id="rId6" Type="http://schemas.openxmlformats.org/officeDocument/2006/relationships/slide" Target="slides/slide20.xml"/><Relationship Id="rId11" Type="http://schemas.openxmlformats.org/officeDocument/2006/relationships/slide" Target="slides/slide26.xml"/><Relationship Id="rId5" Type="http://schemas.openxmlformats.org/officeDocument/2006/relationships/slide" Target="slides/slide19.xml"/><Relationship Id="rId15" Type="http://schemas.openxmlformats.org/officeDocument/2006/relationships/slide" Target="slides/slide30.xml"/><Relationship Id="rId10" Type="http://schemas.openxmlformats.org/officeDocument/2006/relationships/slide" Target="slides/slide25.xml"/><Relationship Id="rId4" Type="http://schemas.openxmlformats.org/officeDocument/2006/relationships/slide" Target="slides/slide18.xml"/><Relationship Id="rId9" Type="http://schemas.openxmlformats.org/officeDocument/2006/relationships/slide" Target="slides/slide24.xml"/><Relationship Id="rId14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ZIB-bez%20SVN\Documents\basic%20data%20analysis\Data\HD.od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997594050743708E-2"/>
          <c:y val="4.8038116799907715E-2"/>
          <c:w val="0.74673151793525805"/>
          <c:h val="0.83287673496977943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Sum</c:v>
                </c:pt>
              </c:strCache>
            </c:strRef>
          </c:tx>
          <c:spPr>
            <a:ln w="38083">
              <a:solidFill>
                <a:srgbClr val="FFC000"/>
              </a:solidFill>
            </a:ln>
          </c:spPr>
          <c:marker>
            <c:symbol val="none"/>
          </c:marker>
          <c:cat>
            <c:strRef>
              <c:f>Tabelle1!$A$2:$A$7</c:f>
              <c:strCache>
                <c:ptCount val="6"/>
                <c:pt idx="0">
                  <c:v>00-04</c:v>
                </c:pt>
                <c:pt idx="1">
                  <c:v>04-08</c:v>
                </c:pt>
                <c:pt idx="2">
                  <c:v>08-12</c:v>
                </c:pt>
                <c:pt idx="3">
                  <c:v>12-16</c:v>
                </c:pt>
                <c:pt idx="4">
                  <c:v>16-20</c:v>
                </c:pt>
                <c:pt idx="5">
                  <c:v>20-24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12</c:v>
                </c:pt>
                <c:pt idx="1">
                  <c:v>22</c:v>
                </c:pt>
                <c:pt idx="2">
                  <c:v>28</c:v>
                </c:pt>
                <c:pt idx="3">
                  <c:v>20</c:v>
                </c:pt>
                <c:pt idx="4">
                  <c:v>24</c:v>
                </c:pt>
                <c:pt idx="5">
                  <c:v>20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PV</c:v>
                </c:pt>
              </c:strCache>
            </c:strRef>
          </c:tx>
          <c:spPr>
            <a:ln w="38083"/>
          </c:spPr>
          <c:marker>
            <c:symbol val="none"/>
          </c:marker>
          <c:cat>
            <c:strRef>
              <c:f>Tabelle1!$A$2:$A$7</c:f>
              <c:strCache>
                <c:ptCount val="6"/>
                <c:pt idx="0">
                  <c:v>00-04</c:v>
                </c:pt>
                <c:pt idx="1">
                  <c:v>04-08</c:v>
                </c:pt>
                <c:pt idx="2">
                  <c:v>08-12</c:v>
                </c:pt>
                <c:pt idx="3">
                  <c:v>12-16</c:v>
                </c:pt>
                <c:pt idx="4">
                  <c:v>16-20</c:v>
                </c:pt>
                <c:pt idx="5">
                  <c:v>20-24</c:v>
                </c:pt>
              </c:strCache>
            </c:strRef>
          </c:cat>
          <c:val>
            <c:numRef>
              <c:f>Tabelle1!$C$2:$C$7</c:f>
              <c:numCache>
                <c:formatCode>General</c:formatCode>
                <c:ptCount val="6"/>
                <c:pt idx="0">
                  <c:v>6</c:v>
                </c:pt>
                <c:pt idx="1">
                  <c:v>11</c:v>
                </c:pt>
                <c:pt idx="2">
                  <c:v>14</c:v>
                </c:pt>
                <c:pt idx="3">
                  <c:v>10</c:v>
                </c:pt>
                <c:pt idx="4">
                  <c:v>12</c:v>
                </c:pt>
                <c:pt idx="5">
                  <c:v>10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EC</c:v>
                </c:pt>
              </c:strCache>
            </c:strRef>
          </c:tx>
          <c:spPr>
            <a:ln w="38083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Tabelle1!$A$2:$A$7</c:f>
              <c:strCache>
                <c:ptCount val="6"/>
                <c:pt idx="0">
                  <c:v>00-04</c:v>
                </c:pt>
                <c:pt idx="1">
                  <c:v>04-08</c:v>
                </c:pt>
                <c:pt idx="2">
                  <c:v>08-12</c:v>
                </c:pt>
                <c:pt idx="3">
                  <c:v>12-16</c:v>
                </c:pt>
                <c:pt idx="4">
                  <c:v>16-20</c:v>
                </c:pt>
                <c:pt idx="5">
                  <c:v>20-24</c:v>
                </c:pt>
              </c:strCache>
            </c:strRef>
          </c:cat>
          <c:val>
            <c:numRef>
              <c:f>Tabelle1!$D$2:$D$7</c:f>
              <c:numCache>
                <c:formatCode>General</c:formatCode>
                <c:ptCount val="6"/>
                <c:pt idx="0">
                  <c:v>5</c:v>
                </c:pt>
                <c:pt idx="1">
                  <c:v>2</c:v>
                </c:pt>
                <c:pt idx="2">
                  <c:v>8</c:v>
                </c:pt>
                <c:pt idx="3">
                  <c:v>4</c:v>
                </c:pt>
                <c:pt idx="4">
                  <c:v>4</c:v>
                </c:pt>
                <c:pt idx="5">
                  <c:v>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GV Auto</c:v>
                </c:pt>
              </c:strCache>
            </c:strRef>
          </c:tx>
          <c:spPr>
            <a:ln w="38083"/>
          </c:spPr>
          <c:marker>
            <c:symbol val="none"/>
          </c:marker>
          <c:cat>
            <c:strRef>
              <c:f>Tabelle1!$A$2:$A$7</c:f>
              <c:strCache>
                <c:ptCount val="6"/>
                <c:pt idx="0">
                  <c:v>00-04</c:v>
                </c:pt>
                <c:pt idx="1">
                  <c:v>04-08</c:v>
                </c:pt>
                <c:pt idx="2">
                  <c:v>08-12</c:v>
                </c:pt>
                <c:pt idx="3">
                  <c:v>12-16</c:v>
                </c:pt>
                <c:pt idx="4">
                  <c:v>16-20</c:v>
                </c:pt>
                <c:pt idx="5">
                  <c:v>20-24</c:v>
                </c:pt>
              </c:strCache>
            </c:strRef>
          </c:cat>
          <c:val>
            <c:numRef>
              <c:f>Tabelle1!$E$2:$E$7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6</c:v>
                </c:pt>
                <c:pt idx="5">
                  <c:v>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R</c:v>
                </c:pt>
              </c:strCache>
            </c:strRef>
          </c:tx>
          <c:spPr>
            <a:ln w="38083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Tabelle1!$A$2:$A$7</c:f>
              <c:strCache>
                <c:ptCount val="6"/>
                <c:pt idx="0">
                  <c:v>00-04</c:v>
                </c:pt>
                <c:pt idx="1">
                  <c:v>04-08</c:v>
                </c:pt>
                <c:pt idx="2">
                  <c:v>08-12</c:v>
                </c:pt>
                <c:pt idx="3">
                  <c:v>12-16</c:v>
                </c:pt>
                <c:pt idx="4">
                  <c:v>16-20</c:v>
                </c:pt>
                <c:pt idx="5">
                  <c:v>20-24</c:v>
                </c:pt>
              </c:strCache>
            </c:strRef>
          </c:cat>
          <c:val>
            <c:numRef>
              <c:f>Tabelle1!$F$2:$F$7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118912"/>
        <c:axId val="270120448"/>
      </c:lineChart>
      <c:catAx>
        <c:axId val="270118912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low"/>
        <c:txPr>
          <a:bodyPr rot="0" vert="horz" anchor="b" anchorCtr="0"/>
          <a:lstStyle/>
          <a:p>
            <a:pPr>
              <a:defRPr/>
            </a:pPr>
            <a:endParaRPr lang="de-DE"/>
          </a:p>
        </c:txPr>
        <c:crossAx val="270120448"/>
        <c:crosses val="autoZero"/>
        <c:auto val="1"/>
        <c:lblAlgn val="ctr"/>
        <c:lblOffset val="100"/>
        <c:noMultiLvlLbl val="0"/>
      </c:catAx>
      <c:valAx>
        <c:axId val="270120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0118912"/>
        <c:crosses val="autoZero"/>
        <c:crossBetween val="midCat"/>
      </c:valAx>
    </c:plotArea>
    <c:legend>
      <c:legendPos val="tr"/>
      <c:overlay val="0"/>
    </c:legend>
    <c:plotVisOnly val="1"/>
    <c:dispBlanksAs val="gap"/>
    <c:showDLblsOverMax val="0"/>
  </c:chart>
  <c:txPr>
    <a:bodyPr/>
    <a:lstStyle/>
    <a:p>
      <a:pPr>
        <a:defRPr sz="1799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72554510211105"/>
          <c:y val="0.12145761582046399"/>
          <c:w val="0.75541343912933068"/>
          <c:h val="0.6412882397716072"/>
        </c:manualLayout>
      </c:layout>
      <c:lineChart>
        <c:grouping val="standard"/>
        <c:varyColors val="0"/>
        <c:ser>
          <c:idx val="1"/>
          <c:order val="0"/>
          <c:marker>
            <c:symbol val="none"/>
          </c:marker>
          <c:cat>
            <c:numRef>
              <c:f>'airport analysis NEW'!$T$338:$T$397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cat>
          <c:val>
            <c:numRef>
              <c:f>'airport analysis NEW'!$U$338:$U$397</c:f>
              <c:numCache>
                <c:formatCode>General</c:formatCode>
                <c:ptCount val="60"/>
                <c:pt idx="0">
                  <c:v>9.6836704562233034E-2</c:v>
                </c:pt>
                <c:pt idx="1">
                  <c:v>0.1082607411782089</c:v>
                </c:pt>
                <c:pt idx="2">
                  <c:v>0.11484940203750199</c:v>
                </c:pt>
                <c:pt idx="3">
                  <c:v>6.1235789162852355E-2</c:v>
                </c:pt>
                <c:pt idx="4">
                  <c:v>9.1004724641960702E-2</c:v>
                </c:pt>
                <c:pt idx="5">
                  <c:v>6.3025985530783993E-2</c:v>
                </c:pt>
                <c:pt idx="6">
                  <c:v>5.453639450760412E-2</c:v>
                </c:pt>
                <c:pt idx="7">
                  <c:v>4.6194448545696314E-2</c:v>
                </c:pt>
                <c:pt idx="8">
                  <c:v>4.0971504503174355E-2</c:v>
                </c:pt>
                <c:pt idx="9">
                  <c:v>4.1285250258378897E-2</c:v>
                </c:pt>
                <c:pt idx="10">
                  <c:v>2.9270633397312902E-2</c:v>
                </c:pt>
                <c:pt idx="11">
                  <c:v>2.4250701314040998E-2</c:v>
                </c:pt>
                <c:pt idx="12">
                  <c:v>2.0467296618928262E-2</c:v>
                </c:pt>
                <c:pt idx="13">
                  <c:v>1.9267680496087514E-2</c:v>
                </c:pt>
                <c:pt idx="14">
                  <c:v>1.9101579802155755E-2</c:v>
                </c:pt>
                <c:pt idx="15">
                  <c:v>1.4192381514838323E-2</c:v>
                </c:pt>
                <c:pt idx="16">
                  <c:v>1.1645504207884336E-2</c:v>
                </c:pt>
                <c:pt idx="17">
                  <c:v>9.7261184113391404E-3</c:v>
                </c:pt>
                <c:pt idx="18">
                  <c:v>9.1539937989074914E-3</c:v>
                </c:pt>
                <c:pt idx="19">
                  <c:v>1.0002952901225499E-2</c:v>
                </c:pt>
                <c:pt idx="20">
                  <c:v>7.031596043112414E-3</c:v>
                </c:pt>
                <c:pt idx="21">
                  <c:v>6.4594714306807008E-3</c:v>
                </c:pt>
                <c:pt idx="22">
                  <c:v>5.99808061420348E-3</c:v>
                </c:pt>
                <c:pt idx="23">
                  <c:v>5.1306658792263414E-3</c:v>
                </c:pt>
                <c:pt idx="24">
                  <c:v>5.6474235936808236E-3</c:v>
                </c:pt>
                <c:pt idx="25">
                  <c:v>4.4293518381810114E-3</c:v>
                </c:pt>
                <c:pt idx="26">
                  <c:v>4.1156060829765457E-3</c:v>
                </c:pt>
                <c:pt idx="27">
                  <c:v>3.5803927358630193E-3</c:v>
                </c:pt>
                <c:pt idx="28">
                  <c:v>3.5065702052266552E-3</c:v>
                </c:pt>
                <c:pt idx="29">
                  <c:v>3.1374575520448987E-3</c:v>
                </c:pt>
                <c:pt idx="30">
                  <c:v>2.4545991436586401E-3</c:v>
                </c:pt>
                <c:pt idx="31">
                  <c:v>2.8421674294994812E-3</c:v>
                </c:pt>
                <c:pt idx="32">
                  <c:v>2.3438653477041212E-3</c:v>
                </c:pt>
                <c:pt idx="33">
                  <c:v>2.5468773069540892E-3</c:v>
                </c:pt>
                <c:pt idx="34">
                  <c:v>2.1962202864314394E-3</c:v>
                </c:pt>
                <c:pt idx="35">
                  <c:v>2.0301195924996443E-3</c:v>
                </c:pt>
                <c:pt idx="36">
                  <c:v>1.8824745312269466E-3</c:v>
                </c:pt>
                <c:pt idx="37">
                  <c:v>1.8824745312269466E-3</c:v>
                </c:pt>
                <c:pt idx="38">
                  <c:v>1.7717407352724171E-3</c:v>
                </c:pt>
                <c:pt idx="39">
                  <c:v>1.8271076332496759E-3</c:v>
                </c:pt>
                <c:pt idx="40">
                  <c:v>1.6610069393178939E-3</c:v>
                </c:pt>
                <c:pt idx="41">
                  <c:v>1.1811604901816051E-3</c:v>
                </c:pt>
                <c:pt idx="42">
                  <c:v>1.1073379595452613E-3</c:v>
                </c:pt>
                <c:pt idx="43">
                  <c:v>1.3657168167724801E-3</c:v>
                </c:pt>
                <c:pt idx="44">
                  <c:v>1.3288055514543082E-3</c:v>
                </c:pt>
                <c:pt idx="45">
                  <c:v>1.3472611841133955E-3</c:v>
                </c:pt>
                <c:pt idx="46">
                  <c:v>9.9660416359074219E-4</c:v>
                </c:pt>
                <c:pt idx="47">
                  <c:v>1.2549830208179557E-3</c:v>
                </c:pt>
                <c:pt idx="48">
                  <c:v>1.01505979624982E-3</c:v>
                </c:pt>
                <c:pt idx="49">
                  <c:v>1.2365273881588701E-3</c:v>
                </c:pt>
                <c:pt idx="50">
                  <c:v>9.0432600029529027E-4</c:v>
                </c:pt>
                <c:pt idx="51">
                  <c:v>9.4123726561347223E-4</c:v>
                </c:pt>
                <c:pt idx="52">
                  <c:v>5.9058024509080697E-4</c:v>
                </c:pt>
                <c:pt idx="53">
                  <c:v>5.536689797726326E-4</c:v>
                </c:pt>
                <c:pt idx="54">
                  <c:v>7.5668093902259528E-4</c:v>
                </c:pt>
                <c:pt idx="55">
                  <c:v>6.4594714306807108E-4</c:v>
                </c:pt>
                <c:pt idx="56">
                  <c:v>6.6440277572715506E-4</c:v>
                </c:pt>
                <c:pt idx="57">
                  <c:v>8.4895910231803603E-4</c:v>
                </c:pt>
                <c:pt idx="58">
                  <c:v>7.1976967370442058E-4</c:v>
                </c:pt>
                <c:pt idx="59">
                  <c:v>7.9359220434077214E-4</c:v>
                </c:pt>
              </c:numCache>
            </c:numRef>
          </c:val>
          <c:smooth val="0"/>
        </c:ser>
        <c:ser>
          <c:idx val="2"/>
          <c:order val="1"/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'airport analysis NEW'!$T$338:$T$397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cat>
          <c:val>
            <c:numRef>
              <c:f>'airport analysis NEW'!$V$338:$V$397</c:f>
              <c:numCache>
                <c:formatCode>General</c:formatCode>
                <c:ptCount val="60"/>
                <c:pt idx="0">
                  <c:v>0.14547537227949675</c:v>
                </c:pt>
                <c:pt idx="1">
                  <c:v>0.16953035509736686</c:v>
                </c:pt>
                <c:pt idx="2">
                  <c:v>0.14891179839633556</c:v>
                </c:pt>
                <c:pt idx="3">
                  <c:v>5.3608247422680402E-2</c:v>
                </c:pt>
                <c:pt idx="4">
                  <c:v>7.9495990836197711E-2</c:v>
                </c:pt>
                <c:pt idx="5">
                  <c:v>5.2233676975945456E-2</c:v>
                </c:pt>
                <c:pt idx="6">
                  <c:v>3.9404352806414966E-2</c:v>
                </c:pt>
                <c:pt idx="7">
                  <c:v>3.7800687285223754E-2</c:v>
                </c:pt>
                <c:pt idx="8">
                  <c:v>2.7491408934707952E-2</c:v>
                </c:pt>
                <c:pt idx="9">
                  <c:v>3.4135166093929178E-2</c:v>
                </c:pt>
                <c:pt idx="10">
                  <c:v>2.0389461626575098E-2</c:v>
                </c:pt>
                <c:pt idx="11">
                  <c:v>2.1076746849942752E-2</c:v>
                </c:pt>
                <c:pt idx="12">
                  <c:v>1.4662084765177595E-2</c:v>
                </c:pt>
                <c:pt idx="13">
                  <c:v>1.214203894616279E-2</c:v>
                </c:pt>
                <c:pt idx="14">
                  <c:v>1.7640320733104325E-2</c:v>
                </c:pt>
                <c:pt idx="15">
                  <c:v>8.9347079037801046E-3</c:v>
                </c:pt>
                <c:pt idx="16">
                  <c:v>9.6219931271477703E-3</c:v>
                </c:pt>
                <c:pt idx="17">
                  <c:v>8.476517754868379E-3</c:v>
                </c:pt>
                <c:pt idx="18">
                  <c:v>7.7892325315006335E-3</c:v>
                </c:pt>
                <c:pt idx="19">
                  <c:v>1.0309278350515563E-2</c:v>
                </c:pt>
                <c:pt idx="20">
                  <c:v>4.5819014891180058E-3</c:v>
                </c:pt>
                <c:pt idx="21">
                  <c:v>4.3528064146621031E-3</c:v>
                </c:pt>
                <c:pt idx="22">
                  <c:v>3.6655211912944219E-3</c:v>
                </c:pt>
                <c:pt idx="23">
                  <c:v>2.520045819014887E-3</c:v>
                </c:pt>
                <c:pt idx="24">
                  <c:v>5.2691867124856923E-3</c:v>
                </c:pt>
                <c:pt idx="25">
                  <c:v>2.520045819014887E-3</c:v>
                </c:pt>
                <c:pt idx="26">
                  <c:v>2.520045819014887E-3</c:v>
                </c:pt>
                <c:pt idx="27">
                  <c:v>3.2073310423826446E-3</c:v>
                </c:pt>
                <c:pt idx="28">
                  <c:v>1.6036655211913054E-3</c:v>
                </c:pt>
                <c:pt idx="29">
                  <c:v>2.0618556701030868E-3</c:v>
                </c:pt>
                <c:pt idx="30">
                  <c:v>1.1454753722794999E-3</c:v>
                </c:pt>
                <c:pt idx="31">
                  <c:v>1.3745704467354096E-3</c:v>
                </c:pt>
                <c:pt idx="32">
                  <c:v>1.6036655211913054E-3</c:v>
                </c:pt>
                <c:pt idx="33">
                  <c:v>2.520045819014887E-3</c:v>
                </c:pt>
                <c:pt idx="34">
                  <c:v>2.9782359679267076E-3</c:v>
                </c:pt>
                <c:pt idx="35">
                  <c:v>1.3745704467354096E-3</c:v>
                </c:pt>
                <c:pt idx="36">
                  <c:v>4.5819014891180186E-4</c:v>
                </c:pt>
                <c:pt idx="37">
                  <c:v>1.8327605956471901E-3</c:v>
                </c:pt>
                <c:pt idx="38">
                  <c:v>6.872852233677009E-4</c:v>
                </c:pt>
                <c:pt idx="39">
                  <c:v>2.520045819014887E-3</c:v>
                </c:pt>
                <c:pt idx="40">
                  <c:v>9.1638029782360666E-4</c:v>
                </c:pt>
                <c:pt idx="41">
                  <c:v>1.3745704467354096E-3</c:v>
                </c:pt>
                <c:pt idx="42">
                  <c:v>6.872852233677009E-4</c:v>
                </c:pt>
                <c:pt idx="43">
                  <c:v>0</c:v>
                </c:pt>
                <c:pt idx="44">
                  <c:v>6.872852233677009E-4</c:v>
                </c:pt>
                <c:pt idx="45">
                  <c:v>1.3745704467354096E-3</c:v>
                </c:pt>
                <c:pt idx="46">
                  <c:v>9.1638029782360666E-4</c:v>
                </c:pt>
                <c:pt idx="47">
                  <c:v>6.872852233677009E-4</c:v>
                </c:pt>
                <c:pt idx="48">
                  <c:v>6.872852233677009E-4</c:v>
                </c:pt>
                <c:pt idx="49">
                  <c:v>1.8327605956471901E-3</c:v>
                </c:pt>
                <c:pt idx="50">
                  <c:v>4.5819014891180186E-4</c:v>
                </c:pt>
                <c:pt idx="51">
                  <c:v>2.2909507445590191E-4</c:v>
                </c:pt>
                <c:pt idx="52">
                  <c:v>9.1638029782360666E-4</c:v>
                </c:pt>
                <c:pt idx="53">
                  <c:v>2.2909507445590191E-4</c:v>
                </c:pt>
                <c:pt idx="54">
                  <c:v>1.3745704467354096E-3</c:v>
                </c:pt>
                <c:pt idx="55">
                  <c:v>2.2909507445590191E-4</c:v>
                </c:pt>
                <c:pt idx="56">
                  <c:v>6.872852233677009E-4</c:v>
                </c:pt>
                <c:pt idx="57">
                  <c:v>2.2909507445590191E-4</c:v>
                </c:pt>
                <c:pt idx="58">
                  <c:v>2.2909507445590191E-4</c:v>
                </c:pt>
                <c:pt idx="59">
                  <c:v>0</c:v>
                </c:pt>
              </c:numCache>
            </c:numRef>
          </c:val>
          <c:smooth val="0"/>
        </c:ser>
        <c:ser>
          <c:idx val="3"/>
          <c:order val="2"/>
          <c:marker>
            <c:symbol val="none"/>
          </c:marker>
          <c:cat>
            <c:numRef>
              <c:f>'airport analysis NEW'!$T$338:$T$397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cat>
          <c:val>
            <c:numRef>
              <c:f>'airport analysis NEW'!$W$338:$W$397</c:f>
              <c:numCache>
                <c:formatCode>General</c:formatCode>
                <c:ptCount val="60"/>
                <c:pt idx="0">
                  <c:v>0.10394672730225812</c:v>
                </c:pt>
                <c:pt idx="1">
                  <c:v>0.107519896053273</c:v>
                </c:pt>
                <c:pt idx="2">
                  <c:v>0.11287964917979491</c:v>
                </c:pt>
                <c:pt idx="3">
                  <c:v>8.5106382978724082E-2</c:v>
                </c:pt>
                <c:pt idx="4">
                  <c:v>8.4131882410264744E-2</c:v>
                </c:pt>
                <c:pt idx="5">
                  <c:v>6.2692869904174123E-2</c:v>
                </c:pt>
                <c:pt idx="6">
                  <c:v>5.7820367061880804E-2</c:v>
                </c:pt>
                <c:pt idx="7">
                  <c:v>5.2298197173948742E-2</c:v>
                </c:pt>
                <c:pt idx="8">
                  <c:v>3.8655189215527012E-2</c:v>
                </c:pt>
                <c:pt idx="9">
                  <c:v>3.9142439499756404E-2</c:v>
                </c:pt>
                <c:pt idx="10">
                  <c:v>3.1508851713496801E-2</c:v>
                </c:pt>
                <c:pt idx="11">
                  <c:v>2.4849764495696012E-2</c:v>
                </c:pt>
                <c:pt idx="12">
                  <c:v>1.9002761084944003E-2</c:v>
                </c:pt>
                <c:pt idx="13">
                  <c:v>1.73785934708462E-2</c:v>
                </c:pt>
                <c:pt idx="14">
                  <c:v>2.0464511937631977E-2</c:v>
                </c:pt>
                <c:pt idx="15">
                  <c:v>1.559200909533872E-2</c:v>
                </c:pt>
                <c:pt idx="16">
                  <c:v>9.9074224459964298E-3</c:v>
                </c:pt>
                <c:pt idx="17">
                  <c:v>8.7705051161280686E-3</c:v>
                </c:pt>
                <c:pt idx="18">
                  <c:v>7.6335877862595694E-3</c:v>
                </c:pt>
                <c:pt idx="19">
                  <c:v>9.7450056845866748E-3</c:v>
                </c:pt>
                <c:pt idx="20">
                  <c:v>6.1718369335715733E-3</c:v>
                </c:pt>
                <c:pt idx="21">
                  <c:v>6.0094201721618131E-3</c:v>
                </c:pt>
                <c:pt idx="22">
                  <c:v>5.6845866493422043E-3</c:v>
                </c:pt>
                <c:pt idx="23">
                  <c:v>5.8470034107520183E-3</c:v>
                </c:pt>
                <c:pt idx="24">
                  <c:v>4.7100860808835842E-3</c:v>
                </c:pt>
                <c:pt idx="25">
                  <c:v>5.1973363651128804E-3</c:v>
                </c:pt>
                <c:pt idx="26">
                  <c:v>4.2228357966542099E-3</c:v>
                </c:pt>
                <c:pt idx="27">
                  <c:v>3.4107519896053448E-3</c:v>
                </c:pt>
                <c:pt idx="28">
                  <c:v>2.7610849439662429E-3</c:v>
                </c:pt>
                <c:pt idx="29">
                  <c:v>3.735585512424896E-3</c:v>
                </c:pt>
                <c:pt idx="30">
                  <c:v>1.9490011369173402E-3</c:v>
                </c:pt>
                <c:pt idx="31">
                  <c:v>1.624167614097783E-3</c:v>
                </c:pt>
                <c:pt idx="32">
                  <c:v>1.9490011369173402E-3</c:v>
                </c:pt>
                <c:pt idx="33">
                  <c:v>9.7450056845867076E-4</c:v>
                </c:pt>
                <c:pt idx="34">
                  <c:v>1.2993340912782201E-3</c:v>
                </c:pt>
                <c:pt idx="35">
                  <c:v>2.4362514211466592E-3</c:v>
                </c:pt>
                <c:pt idx="36">
                  <c:v>1.9490011369173402E-3</c:v>
                </c:pt>
                <c:pt idx="37">
                  <c:v>8.1208380704888747E-4</c:v>
                </c:pt>
                <c:pt idx="38">
                  <c:v>9.7450056845867076E-4</c:v>
                </c:pt>
                <c:pt idx="39">
                  <c:v>1.624167614097783E-3</c:v>
                </c:pt>
                <c:pt idx="40">
                  <c:v>8.1208380704888747E-4</c:v>
                </c:pt>
                <c:pt idx="41">
                  <c:v>1.2993340912782201E-3</c:v>
                </c:pt>
                <c:pt idx="42">
                  <c:v>1.624167614097796E-4</c:v>
                </c:pt>
                <c:pt idx="43">
                  <c:v>9.7450056845867076E-4</c:v>
                </c:pt>
                <c:pt idx="44">
                  <c:v>9.7450056845867076E-4</c:v>
                </c:pt>
                <c:pt idx="45">
                  <c:v>9.7450056845867076E-4</c:v>
                </c:pt>
                <c:pt idx="46">
                  <c:v>6.4966704563911709E-4</c:v>
                </c:pt>
                <c:pt idx="47">
                  <c:v>1.2993340912782201E-3</c:v>
                </c:pt>
                <c:pt idx="48">
                  <c:v>4.8725028422933635E-4</c:v>
                </c:pt>
                <c:pt idx="49">
                  <c:v>1.1369173298684547E-3</c:v>
                </c:pt>
                <c:pt idx="50">
                  <c:v>9.7450056845867076E-4</c:v>
                </c:pt>
                <c:pt idx="51">
                  <c:v>1.624167614097796E-4</c:v>
                </c:pt>
                <c:pt idx="52">
                  <c:v>4.8725028422933635E-4</c:v>
                </c:pt>
                <c:pt idx="53">
                  <c:v>4.8725028422933635E-4</c:v>
                </c:pt>
                <c:pt idx="54">
                  <c:v>4.8725028422933635E-4</c:v>
                </c:pt>
                <c:pt idx="55">
                  <c:v>0</c:v>
                </c:pt>
                <c:pt idx="56">
                  <c:v>4.8725028422933635E-4</c:v>
                </c:pt>
                <c:pt idx="57">
                  <c:v>3.248335228195593E-4</c:v>
                </c:pt>
                <c:pt idx="58">
                  <c:v>1.624167614097796E-4</c:v>
                </c:pt>
                <c:pt idx="59">
                  <c:v>1.624167614097796E-4</c:v>
                </c:pt>
              </c:numCache>
            </c:numRef>
          </c:val>
          <c:smooth val="0"/>
        </c:ser>
        <c:ser>
          <c:idx val="4"/>
          <c:order val="3"/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'airport analysis NEW'!$T$338:$T$397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cat>
          <c:val>
            <c:numRef>
              <c:f>'airport analysis NEW'!$X$338:$X$397</c:f>
              <c:numCache>
                <c:formatCode>General</c:formatCode>
                <c:ptCount val="60"/>
                <c:pt idx="0">
                  <c:v>8.4709958173138575E-2</c:v>
                </c:pt>
                <c:pt idx="1">
                  <c:v>9.5568042587351534E-2</c:v>
                </c:pt>
                <c:pt idx="2">
                  <c:v>0.10946808061177099</c:v>
                </c:pt>
                <c:pt idx="3">
                  <c:v>7.4781359584266321E-2</c:v>
                </c:pt>
                <c:pt idx="4">
                  <c:v>8.1963750052811687E-2</c:v>
                </c:pt>
                <c:pt idx="5">
                  <c:v>6.9753686256285238E-2</c:v>
                </c:pt>
                <c:pt idx="6">
                  <c:v>6.2867041277620883E-2</c:v>
                </c:pt>
                <c:pt idx="7">
                  <c:v>5.5515653386285904E-2</c:v>
                </c:pt>
                <c:pt idx="8">
                  <c:v>4.3136592166969495E-2</c:v>
                </c:pt>
                <c:pt idx="9">
                  <c:v>3.8235666906079949E-2</c:v>
                </c:pt>
                <c:pt idx="10">
                  <c:v>2.9912543833706472E-2</c:v>
                </c:pt>
                <c:pt idx="11">
                  <c:v>2.5096117284211603E-2</c:v>
                </c:pt>
                <c:pt idx="12">
                  <c:v>2.188516625121489E-2</c:v>
                </c:pt>
                <c:pt idx="13">
                  <c:v>2.0913431070176201E-2</c:v>
                </c:pt>
                <c:pt idx="14">
                  <c:v>1.7617981325784841E-2</c:v>
                </c:pt>
                <c:pt idx="15">
                  <c:v>1.5970256453589102E-2</c:v>
                </c:pt>
                <c:pt idx="16">
                  <c:v>1.2167814440829801E-2</c:v>
                </c:pt>
                <c:pt idx="17">
                  <c:v>1.1111580548396661E-2</c:v>
                </c:pt>
                <c:pt idx="18">
                  <c:v>8.8723646964384648E-3</c:v>
                </c:pt>
                <c:pt idx="19">
                  <c:v>9.2948582534116298E-3</c:v>
                </c:pt>
                <c:pt idx="20">
                  <c:v>7.7738814483079418E-3</c:v>
                </c:pt>
                <c:pt idx="21">
                  <c:v>6.7176475558748169E-3</c:v>
                </c:pt>
                <c:pt idx="22">
                  <c:v>6.1684059318095393E-3</c:v>
                </c:pt>
                <c:pt idx="23">
                  <c:v>5.8304110862309414E-3</c:v>
                </c:pt>
                <c:pt idx="24">
                  <c:v>5.8304110862309414E-3</c:v>
                </c:pt>
                <c:pt idx="25">
                  <c:v>3.9714394355486087E-3</c:v>
                </c:pt>
                <c:pt idx="26">
                  <c:v>3.8869407241539692E-3</c:v>
                </c:pt>
                <c:pt idx="27">
                  <c:v>4.2671849254298875E-3</c:v>
                </c:pt>
                <c:pt idx="28">
                  <c:v>3.2532003886940946E-3</c:v>
                </c:pt>
                <c:pt idx="29">
                  <c:v>3.0842029659047814E-3</c:v>
                </c:pt>
                <c:pt idx="30">
                  <c:v>2.9152055431154698E-3</c:v>
                </c:pt>
                <c:pt idx="31">
                  <c:v>2.9574548988128076E-3</c:v>
                </c:pt>
                <c:pt idx="32">
                  <c:v>2.1969664962609302E-3</c:v>
                </c:pt>
                <c:pt idx="33">
                  <c:v>2.1969664962609302E-3</c:v>
                </c:pt>
                <c:pt idx="34">
                  <c:v>2.3237145633529421E-3</c:v>
                </c:pt>
                <c:pt idx="35">
                  <c:v>1.9012210063796499E-3</c:v>
                </c:pt>
                <c:pt idx="36">
                  <c:v>1.3942287380117632E-3</c:v>
                </c:pt>
                <c:pt idx="37">
                  <c:v>2.2392158519582601E-3</c:v>
                </c:pt>
                <c:pt idx="38">
                  <c:v>1.6899742278930255E-3</c:v>
                </c:pt>
                <c:pt idx="39">
                  <c:v>1.0984832481304701E-3</c:v>
                </c:pt>
                <c:pt idx="40">
                  <c:v>1.6054755164983815E-3</c:v>
                </c:pt>
                <c:pt idx="41">
                  <c:v>1.1829819595251291E-3</c:v>
                </c:pt>
                <c:pt idx="42">
                  <c:v>1.2252313152224398E-3</c:v>
                </c:pt>
                <c:pt idx="43">
                  <c:v>1.3519793823144198E-3</c:v>
                </c:pt>
                <c:pt idx="44">
                  <c:v>1.2252313152224398E-3</c:v>
                </c:pt>
                <c:pt idx="45">
                  <c:v>1.1407326038277987E-3</c:v>
                </c:pt>
                <c:pt idx="46">
                  <c:v>8.4498711394651244E-4</c:v>
                </c:pt>
                <c:pt idx="47">
                  <c:v>7.1823904685453833E-4</c:v>
                </c:pt>
                <c:pt idx="48">
                  <c:v>9.2948582534116745E-4</c:v>
                </c:pt>
                <c:pt idx="49">
                  <c:v>1.1407326038277987E-3</c:v>
                </c:pt>
                <c:pt idx="50">
                  <c:v>1.3097300266170953E-3</c:v>
                </c:pt>
                <c:pt idx="51">
                  <c:v>9.2948582534116745E-4</c:v>
                </c:pt>
                <c:pt idx="52">
                  <c:v>9.7173518103849381E-4</c:v>
                </c:pt>
                <c:pt idx="53">
                  <c:v>6.3374033545988929E-4</c:v>
                </c:pt>
                <c:pt idx="54">
                  <c:v>5.0699226836791204E-4</c:v>
                </c:pt>
                <c:pt idx="55">
                  <c:v>5.9149097976256217E-4</c:v>
                </c:pt>
                <c:pt idx="56">
                  <c:v>5.9149097976256217E-4</c:v>
                </c:pt>
                <c:pt idx="57">
                  <c:v>7.6048840255186134E-4</c:v>
                </c:pt>
                <c:pt idx="58">
                  <c:v>5.4924162406523504E-4</c:v>
                </c:pt>
                <c:pt idx="59">
                  <c:v>6.3374033545988929E-4</c:v>
                </c:pt>
              </c:numCache>
            </c:numRef>
          </c:val>
          <c:smooth val="0"/>
        </c:ser>
        <c:ser>
          <c:idx val="5"/>
          <c:order val="4"/>
          <c:spPr>
            <a:ln w="19050"/>
          </c:spPr>
          <c:marker>
            <c:symbol val="none"/>
          </c:marker>
          <c:cat>
            <c:numRef>
              <c:f>'airport analysis NEW'!$T$338:$T$397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cat>
          <c:val>
            <c:numRef>
              <c:f>'airport analysis NEW'!$Y$338:$Y$397</c:f>
              <c:numCache>
                <c:formatCode>General</c:formatCode>
                <c:ptCount val="60"/>
                <c:pt idx="0">
                  <c:v>0.14194704359944477</c:v>
                </c:pt>
                <c:pt idx="1">
                  <c:v>0.136372685646028</c:v>
                </c:pt>
                <c:pt idx="2">
                  <c:v>0.12442763288871229</c:v>
                </c:pt>
                <c:pt idx="3">
                  <c:v>2.2098347601035417E-2</c:v>
                </c:pt>
                <c:pt idx="4">
                  <c:v>0.18913000199084198</c:v>
                </c:pt>
                <c:pt idx="5">
                  <c:v>1.931116862432819E-2</c:v>
                </c:pt>
                <c:pt idx="6">
                  <c:v>2.0306589687437787E-2</c:v>
                </c:pt>
                <c:pt idx="7">
                  <c:v>1.7718494923352607E-2</c:v>
                </c:pt>
                <c:pt idx="8">
                  <c:v>2.1302010750547499E-2</c:v>
                </c:pt>
                <c:pt idx="9">
                  <c:v>8.3615369301215436E-2</c:v>
                </c:pt>
                <c:pt idx="10">
                  <c:v>1.2542305395182337E-2</c:v>
                </c:pt>
                <c:pt idx="11">
                  <c:v>9.1578737806092027E-3</c:v>
                </c:pt>
                <c:pt idx="12">
                  <c:v>7.3661158670117405E-3</c:v>
                </c:pt>
                <c:pt idx="13">
                  <c:v>9.3569579932311943E-3</c:v>
                </c:pt>
                <c:pt idx="14">
                  <c:v>3.9617758311766012E-2</c:v>
                </c:pt>
                <c:pt idx="15">
                  <c:v>6.3706948039020921E-3</c:v>
                </c:pt>
                <c:pt idx="16">
                  <c:v>5.7734421660362604E-3</c:v>
                </c:pt>
                <c:pt idx="17">
                  <c:v>4.7780211029265921E-3</c:v>
                </c:pt>
                <c:pt idx="18">
                  <c:v>5.9725263786581939E-3</c:v>
                </c:pt>
                <c:pt idx="19">
                  <c:v>1.8514831773840303E-2</c:v>
                </c:pt>
                <c:pt idx="20">
                  <c:v>3.7826000398168452E-3</c:v>
                </c:pt>
                <c:pt idx="21">
                  <c:v>1.990842126219403E-3</c:v>
                </c:pt>
                <c:pt idx="22">
                  <c:v>2.9862631893290887E-3</c:v>
                </c:pt>
                <c:pt idx="23">
                  <c:v>2.3890105514632835E-3</c:v>
                </c:pt>
                <c:pt idx="24">
                  <c:v>1.313955803304806E-2</c:v>
                </c:pt>
                <c:pt idx="25">
                  <c:v>2.1899263388413617E-3</c:v>
                </c:pt>
                <c:pt idx="26">
                  <c:v>9.9542106310970282E-4</c:v>
                </c:pt>
                <c:pt idx="27">
                  <c:v>2.1899263388413617E-3</c:v>
                </c:pt>
                <c:pt idx="28">
                  <c:v>1.5926737009755219E-3</c:v>
                </c:pt>
                <c:pt idx="29">
                  <c:v>9.5560422058531738E-3</c:v>
                </c:pt>
                <c:pt idx="30">
                  <c:v>1.1945052757316393E-3</c:v>
                </c:pt>
                <c:pt idx="31">
                  <c:v>9.9542106310970282E-4</c:v>
                </c:pt>
                <c:pt idx="32">
                  <c:v>1.7917579135974635E-3</c:v>
                </c:pt>
                <c:pt idx="33">
                  <c:v>2.3890105514632835E-3</c:v>
                </c:pt>
                <c:pt idx="34">
                  <c:v>4.3798526776826939E-3</c:v>
                </c:pt>
                <c:pt idx="35">
                  <c:v>3.9816842524388152E-4</c:v>
                </c:pt>
                <c:pt idx="36">
                  <c:v>5.9725263786582054E-4</c:v>
                </c:pt>
                <c:pt idx="37">
                  <c:v>9.9542106310970282E-4</c:v>
                </c:pt>
                <c:pt idx="38">
                  <c:v>5.9725263786582054E-4</c:v>
                </c:pt>
                <c:pt idx="39">
                  <c:v>4.1807684650607621E-3</c:v>
                </c:pt>
                <c:pt idx="40">
                  <c:v>3.9816842524388152E-4</c:v>
                </c:pt>
                <c:pt idx="41">
                  <c:v>3.9816842524388152E-4</c:v>
                </c:pt>
                <c:pt idx="42">
                  <c:v>1.3935894883535785E-3</c:v>
                </c:pt>
                <c:pt idx="43">
                  <c:v>7.9633685048776444E-4</c:v>
                </c:pt>
                <c:pt idx="44">
                  <c:v>3.1853474019510443E-3</c:v>
                </c:pt>
                <c:pt idx="45">
                  <c:v>9.9542106310970282E-4</c:v>
                </c:pt>
                <c:pt idx="46">
                  <c:v>3.9816842524388152E-4</c:v>
                </c:pt>
                <c:pt idx="47">
                  <c:v>5.9725263786582054E-4</c:v>
                </c:pt>
                <c:pt idx="48">
                  <c:v>5.9725263786582054E-4</c:v>
                </c:pt>
                <c:pt idx="49">
                  <c:v>2.5880947640852343E-3</c:v>
                </c:pt>
                <c:pt idx="50">
                  <c:v>5.9725263786582054E-4</c:v>
                </c:pt>
                <c:pt idx="51">
                  <c:v>3.9816842524388152E-4</c:v>
                </c:pt>
                <c:pt idx="52">
                  <c:v>5.9725263786582054E-4</c:v>
                </c:pt>
                <c:pt idx="53">
                  <c:v>9.9542106310970282E-4</c:v>
                </c:pt>
                <c:pt idx="54">
                  <c:v>2.7871789767071799E-3</c:v>
                </c:pt>
                <c:pt idx="55">
                  <c:v>0</c:v>
                </c:pt>
                <c:pt idx="56">
                  <c:v>1.9908421262194092E-4</c:v>
                </c:pt>
                <c:pt idx="57">
                  <c:v>3.9816842524388152E-4</c:v>
                </c:pt>
                <c:pt idx="58">
                  <c:v>3.9816842524388152E-4</c:v>
                </c:pt>
                <c:pt idx="59">
                  <c:v>2.5880947640852343E-3</c:v>
                </c:pt>
              </c:numCache>
            </c:numRef>
          </c:val>
          <c:smooth val="0"/>
        </c:ser>
        <c:ser>
          <c:idx val="6"/>
          <c:order val="5"/>
          <c:marker>
            <c:symbol val="none"/>
          </c:marker>
          <c:cat>
            <c:numRef>
              <c:f>'airport analysis NEW'!$T$338:$T$397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cat>
          <c:val>
            <c:numRef>
              <c:f>'airport analysis NEW'!$Z$338:$Z$397</c:f>
              <c:numCache>
                <c:formatCode>General</c:formatCode>
                <c:ptCount val="60"/>
                <c:pt idx="0">
                  <c:v>0.14050558495002899</c:v>
                </c:pt>
                <c:pt idx="1">
                  <c:v>0.13786008230452698</c:v>
                </c:pt>
                <c:pt idx="2">
                  <c:v>0.13198118753674398</c:v>
                </c:pt>
                <c:pt idx="3">
                  <c:v>9.9353321575544384E-2</c:v>
                </c:pt>
                <c:pt idx="4">
                  <c:v>8.8477366255144518E-2</c:v>
                </c:pt>
                <c:pt idx="5">
                  <c:v>6.3786008230452704E-2</c:v>
                </c:pt>
                <c:pt idx="6">
                  <c:v>5.2910052910052914E-2</c:v>
                </c:pt>
                <c:pt idx="7">
                  <c:v>4.3209876543209777E-2</c:v>
                </c:pt>
                <c:pt idx="8">
                  <c:v>3.5567313345091098E-2</c:v>
                </c:pt>
                <c:pt idx="9">
                  <c:v>3.1746031746031703E-2</c:v>
                </c:pt>
                <c:pt idx="10">
                  <c:v>2.2633744855967322E-2</c:v>
                </c:pt>
                <c:pt idx="11">
                  <c:v>1.6754850088183525E-2</c:v>
                </c:pt>
                <c:pt idx="12">
                  <c:v>1.5579071134626721E-2</c:v>
                </c:pt>
                <c:pt idx="13">
                  <c:v>1.38154027042916E-2</c:v>
                </c:pt>
                <c:pt idx="14">
                  <c:v>1.38154027042916E-2</c:v>
                </c:pt>
                <c:pt idx="15">
                  <c:v>8.8183421516754724E-3</c:v>
                </c:pt>
                <c:pt idx="16">
                  <c:v>8.8183421516754724E-3</c:v>
                </c:pt>
                <c:pt idx="17">
                  <c:v>6.4667842445620518E-3</c:v>
                </c:pt>
                <c:pt idx="18">
                  <c:v>6.1728395061728504E-3</c:v>
                </c:pt>
                <c:pt idx="19">
                  <c:v>3.5273368606702233E-3</c:v>
                </c:pt>
                <c:pt idx="20">
                  <c:v>4.40917107583777E-3</c:v>
                </c:pt>
                <c:pt idx="21">
                  <c:v>4.40917107583777E-3</c:v>
                </c:pt>
                <c:pt idx="22">
                  <c:v>3.8212815990593986E-3</c:v>
                </c:pt>
                <c:pt idx="23">
                  <c:v>2.3515579071134601E-3</c:v>
                </c:pt>
                <c:pt idx="24">
                  <c:v>2.6455026455026727E-3</c:v>
                </c:pt>
                <c:pt idx="25">
                  <c:v>1.7636684303351097E-3</c:v>
                </c:pt>
                <c:pt idx="26">
                  <c:v>2.9394473838918276E-3</c:v>
                </c:pt>
                <c:pt idx="27">
                  <c:v>3.5273368606702233E-3</c:v>
                </c:pt>
                <c:pt idx="28">
                  <c:v>1.7636684303351097E-3</c:v>
                </c:pt>
                <c:pt idx="29">
                  <c:v>2.3515579071134601E-3</c:v>
                </c:pt>
                <c:pt idx="30">
                  <c:v>5.8788947677837044E-4</c:v>
                </c:pt>
                <c:pt idx="31">
                  <c:v>1.4697236919459099E-3</c:v>
                </c:pt>
                <c:pt idx="32">
                  <c:v>1.4697236919459099E-3</c:v>
                </c:pt>
                <c:pt idx="33">
                  <c:v>5.8788947677837044E-4</c:v>
                </c:pt>
                <c:pt idx="34">
                  <c:v>2.6455026455026727E-3</c:v>
                </c:pt>
                <c:pt idx="35">
                  <c:v>1.1757789535567426E-3</c:v>
                </c:pt>
                <c:pt idx="36">
                  <c:v>2.0576131687242852E-3</c:v>
                </c:pt>
                <c:pt idx="37">
                  <c:v>2.9394473838918305E-4</c:v>
                </c:pt>
                <c:pt idx="38">
                  <c:v>2.9394473838918305E-4</c:v>
                </c:pt>
                <c:pt idx="39">
                  <c:v>2.0576131687242852E-3</c:v>
                </c:pt>
                <c:pt idx="40">
                  <c:v>5.8788947677837044E-4</c:v>
                </c:pt>
                <c:pt idx="41">
                  <c:v>8.8183421516754867E-4</c:v>
                </c:pt>
                <c:pt idx="42">
                  <c:v>2.9394473838918305E-4</c:v>
                </c:pt>
                <c:pt idx="43">
                  <c:v>5.8788947677837044E-4</c:v>
                </c:pt>
                <c:pt idx="44">
                  <c:v>2.9394473838918305E-4</c:v>
                </c:pt>
                <c:pt idx="45">
                  <c:v>0</c:v>
                </c:pt>
                <c:pt idx="46">
                  <c:v>0</c:v>
                </c:pt>
                <c:pt idx="47">
                  <c:v>2.9394473838918305E-4</c:v>
                </c:pt>
                <c:pt idx="48">
                  <c:v>0</c:v>
                </c:pt>
                <c:pt idx="49">
                  <c:v>0</c:v>
                </c:pt>
                <c:pt idx="50">
                  <c:v>5.8788947677837044E-4</c:v>
                </c:pt>
                <c:pt idx="51">
                  <c:v>2.9394473838918305E-4</c:v>
                </c:pt>
                <c:pt idx="52">
                  <c:v>2.9394473838918305E-4</c:v>
                </c:pt>
                <c:pt idx="53">
                  <c:v>0</c:v>
                </c:pt>
                <c:pt idx="54">
                  <c:v>1.4697236919459099E-3</c:v>
                </c:pt>
                <c:pt idx="55">
                  <c:v>0</c:v>
                </c:pt>
                <c:pt idx="56">
                  <c:v>0</c:v>
                </c:pt>
                <c:pt idx="57">
                  <c:v>2.9394473838918305E-4</c:v>
                </c:pt>
                <c:pt idx="58">
                  <c:v>2.9394473838918305E-4</c:v>
                </c:pt>
                <c:pt idx="59">
                  <c:v>2.9394473838918305E-4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148160"/>
        <c:axId val="187149696"/>
      </c:lineChart>
      <c:catAx>
        <c:axId val="18714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cs-CZ"/>
            </a:pPr>
            <a:endParaRPr lang="de-DE"/>
          </a:p>
        </c:txPr>
        <c:crossAx val="187149696"/>
        <c:crosses val="autoZero"/>
        <c:auto val="1"/>
        <c:lblAlgn val="ctr"/>
        <c:lblOffset val="100"/>
        <c:noMultiLvlLbl val="0"/>
      </c:catAx>
      <c:valAx>
        <c:axId val="1871496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cs-CZ" b="0"/>
                </a:pPr>
                <a:r>
                  <a:rPr lang="en-US" b="0" dirty="0" smtClean="0">
                    <a:latin typeface="Tahoma" pitchFamily="34" charset="0"/>
                  </a:rPr>
                  <a:t>probability</a:t>
                </a:r>
                <a:endParaRPr lang="cs-CZ" b="0" dirty="0">
                  <a:latin typeface="Tahoma" pitchFamily="34" charset="0"/>
                </a:endParaRPr>
              </a:p>
            </c:rich>
          </c:tx>
          <c:layout>
            <c:manualLayout>
              <c:xMode val="edge"/>
              <c:yMode val="edge"/>
              <c:x val="2.8760719034315848E-3"/>
              <c:y val="0.206062659704477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cs-CZ"/>
            </a:pPr>
            <a:endParaRPr lang="de-DE"/>
          </a:p>
        </c:txPr>
        <c:crossAx val="1871481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E4DA9A-9190-4113-9062-1CDCAAD18EEB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DCF98CFE-7120-4898-9C7E-0D4EEBA5E31E}">
      <dgm:prSet phldrT="[Text]"/>
      <dgm:spPr/>
      <dgm:t>
        <a:bodyPr/>
        <a:lstStyle/>
        <a:p>
          <a:r>
            <a:rPr lang="en-US" dirty="0" smtClean="0"/>
            <a:t>Trip 1</a:t>
          </a:r>
          <a:endParaRPr lang="sk-SK" dirty="0"/>
        </a:p>
      </dgm:t>
    </dgm:pt>
    <dgm:pt modelId="{5018B1A4-35B4-4701-A75E-BD14B4955AE8}" type="parTrans" cxnId="{0D53D42C-9824-474C-9EFD-57604F021FD5}">
      <dgm:prSet/>
      <dgm:spPr/>
      <dgm:t>
        <a:bodyPr/>
        <a:lstStyle/>
        <a:p>
          <a:endParaRPr lang="sk-SK"/>
        </a:p>
      </dgm:t>
    </dgm:pt>
    <dgm:pt modelId="{1D2406AE-3D40-4275-A2F5-5E0D8FC2ADE0}" type="sibTrans" cxnId="{0D53D42C-9824-474C-9EFD-57604F021FD5}">
      <dgm:prSet/>
      <dgm:spPr/>
      <dgm:t>
        <a:bodyPr/>
        <a:lstStyle/>
        <a:p>
          <a:endParaRPr lang="sk-SK"/>
        </a:p>
      </dgm:t>
    </dgm:pt>
    <dgm:pt modelId="{F8A61203-1ED4-4F31-A44D-946427B73173}">
      <dgm:prSet phldrT="[Text]"/>
      <dgm:spPr/>
      <dgm:t>
        <a:bodyPr/>
        <a:lstStyle/>
        <a:p>
          <a:r>
            <a:rPr lang="en-US" dirty="0" smtClean="0"/>
            <a:t>Trip 2</a:t>
          </a:r>
        </a:p>
      </dgm:t>
    </dgm:pt>
    <dgm:pt modelId="{93AC7364-2977-437B-9CF6-67A01C0AD7EE}" type="parTrans" cxnId="{26628051-408D-47B8-84EE-7BCDA2FA39BD}">
      <dgm:prSet/>
      <dgm:spPr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sk-SK"/>
        </a:p>
      </dgm:t>
    </dgm:pt>
    <dgm:pt modelId="{1A707A3A-7271-4825-9AE9-97B63AF64A5D}" type="sibTrans" cxnId="{26628051-408D-47B8-84EE-7BCDA2FA39BD}">
      <dgm:prSet/>
      <dgm:spPr/>
      <dgm:t>
        <a:bodyPr/>
        <a:lstStyle/>
        <a:p>
          <a:endParaRPr lang="sk-SK"/>
        </a:p>
      </dgm:t>
    </dgm:pt>
    <dgm:pt modelId="{475B8EB6-1813-4B22-83E6-F416F89FDDF1}">
      <dgm:prSet phldrT="[Text]" phldr="1"/>
      <dgm:spPr/>
      <dgm:t>
        <a:bodyPr/>
        <a:lstStyle/>
        <a:p>
          <a:endParaRPr lang="sk-SK" dirty="0"/>
        </a:p>
      </dgm:t>
    </dgm:pt>
    <dgm:pt modelId="{4D3475EA-726D-40F4-8366-844245667571}" type="parTrans" cxnId="{D488A49E-875D-42B5-826A-59F89D0CEBA1}">
      <dgm:prSet/>
      <dgm:spPr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sk-SK"/>
        </a:p>
      </dgm:t>
    </dgm:pt>
    <dgm:pt modelId="{A012288E-1605-4AE2-A517-089EC0BC7DA5}" type="sibTrans" cxnId="{D488A49E-875D-42B5-826A-59F89D0CEBA1}">
      <dgm:prSet/>
      <dgm:spPr/>
      <dgm:t>
        <a:bodyPr/>
        <a:lstStyle/>
        <a:p>
          <a:endParaRPr lang="sk-SK"/>
        </a:p>
      </dgm:t>
    </dgm:pt>
    <dgm:pt modelId="{BBBC80BD-86CD-428C-9833-70D22585CA06}">
      <dgm:prSet phldrT="[Text]"/>
      <dgm:spPr/>
      <dgm:t>
        <a:bodyPr/>
        <a:lstStyle/>
        <a:p>
          <a:r>
            <a:rPr lang="en-US" dirty="0" smtClean="0"/>
            <a:t>Trip 4</a:t>
          </a:r>
          <a:endParaRPr lang="sk-SK" dirty="0"/>
        </a:p>
      </dgm:t>
    </dgm:pt>
    <dgm:pt modelId="{A235D544-A7FB-4832-928D-E03351B07EDA}" type="parTrans" cxnId="{87CB4205-0218-4E95-9BFB-3C708FBD00B5}">
      <dgm:prSet/>
      <dgm:spPr/>
      <dgm:t>
        <a:bodyPr/>
        <a:lstStyle/>
        <a:p>
          <a:endParaRPr lang="sk-SK"/>
        </a:p>
      </dgm:t>
    </dgm:pt>
    <dgm:pt modelId="{8843E4E3-2042-483F-B6B5-143F7383831C}" type="sibTrans" cxnId="{87CB4205-0218-4E95-9BFB-3C708FBD00B5}">
      <dgm:prSet/>
      <dgm:spPr/>
      <dgm:t>
        <a:bodyPr/>
        <a:lstStyle/>
        <a:p>
          <a:endParaRPr lang="sk-SK"/>
        </a:p>
      </dgm:t>
    </dgm:pt>
    <dgm:pt modelId="{A2DEDA5D-F7AA-4057-8046-0742D9D4CFD7}">
      <dgm:prSet phldrT="[Text]"/>
      <dgm:spPr/>
      <dgm:t>
        <a:bodyPr/>
        <a:lstStyle/>
        <a:p>
          <a:r>
            <a:rPr lang="en-US" dirty="0" smtClean="0"/>
            <a:t>Trip 5</a:t>
          </a:r>
          <a:endParaRPr lang="sk-SK" dirty="0"/>
        </a:p>
      </dgm:t>
    </dgm:pt>
    <dgm:pt modelId="{5C495F46-8859-4740-92F6-7F1A1826F702}" type="parTrans" cxnId="{551A427C-0910-4E92-9C7D-8E62F28F13ED}">
      <dgm:prSet/>
      <dgm:spPr>
        <a:ln>
          <a:solidFill>
            <a:srgbClr val="FF0000"/>
          </a:solidFill>
        </a:ln>
      </dgm:spPr>
      <dgm:t>
        <a:bodyPr/>
        <a:lstStyle/>
        <a:p>
          <a:endParaRPr lang="sk-SK"/>
        </a:p>
      </dgm:t>
    </dgm:pt>
    <dgm:pt modelId="{86C0980B-07BB-408C-8565-BACF42FD37E0}" type="sibTrans" cxnId="{551A427C-0910-4E92-9C7D-8E62F28F13ED}">
      <dgm:prSet/>
      <dgm:spPr/>
      <dgm:t>
        <a:bodyPr/>
        <a:lstStyle/>
        <a:p>
          <a:endParaRPr lang="sk-SK"/>
        </a:p>
      </dgm:t>
    </dgm:pt>
    <dgm:pt modelId="{69273DEC-D064-465E-A2BC-DE85F1D54121}">
      <dgm:prSet phldrT="[Text]" phldr="1"/>
      <dgm:spPr/>
      <dgm:t>
        <a:bodyPr/>
        <a:lstStyle/>
        <a:p>
          <a:endParaRPr lang="sk-SK" dirty="0"/>
        </a:p>
      </dgm:t>
    </dgm:pt>
    <dgm:pt modelId="{ACDB723D-5F58-4594-935C-B45977443205}" type="parTrans" cxnId="{905B380D-B649-4D57-B8B8-220567F6FE0D}">
      <dgm:prSet/>
      <dgm:spPr>
        <a:ln>
          <a:solidFill>
            <a:srgbClr val="FF0000"/>
          </a:solidFill>
        </a:ln>
      </dgm:spPr>
      <dgm:t>
        <a:bodyPr/>
        <a:lstStyle/>
        <a:p>
          <a:endParaRPr lang="sk-SK"/>
        </a:p>
      </dgm:t>
    </dgm:pt>
    <dgm:pt modelId="{7410CB96-EB70-42D3-982D-B09EF8BB0C54}" type="sibTrans" cxnId="{905B380D-B649-4D57-B8B8-220567F6FE0D}">
      <dgm:prSet/>
      <dgm:spPr/>
      <dgm:t>
        <a:bodyPr/>
        <a:lstStyle/>
        <a:p>
          <a:endParaRPr lang="sk-SK"/>
        </a:p>
      </dgm:t>
    </dgm:pt>
    <dgm:pt modelId="{AD1C9583-1108-4AE3-9934-4927168C9E1D}">
      <dgm:prSet/>
      <dgm:spPr/>
      <dgm:t>
        <a:bodyPr/>
        <a:lstStyle/>
        <a:p>
          <a:r>
            <a:rPr lang="en-US" dirty="0" smtClean="0"/>
            <a:t>Trip 3</a:t>
          </a:r>
          <a:endParaRPr lang="sk-SK" dirty="0"/>
        </a:p>
      </dgm:t>
    </dgm:pt>
    <dgm:pt modelId="{063E873A-D35B-4DEB-8189-E159DAD81C83}" type="parTrans" cxnId="{0B9AC89F-6245-4B40-9DFF-03FED30017C7}">
      <dgm:prSet/>
      <dgm:spPr>
        <a:ln>
          <a:solidFill>
            <a:srgbClr val="FF0000"/>
          </a:solidFill>
        </a:ln>
      </dgm:spPr>
      <dgm:t>
        <a:bodyPr/>
        <a:lstStyle/>
        <a:p>
          <a:endParaRPr lang="sk-SK"/>
        </a:p>
      </dgm:t>
    </dgm:pt>
    <dgm:pt modelId="{B28AC03E-32F7-4FB9-82EC-F793E7F07F8B}" type="sibTrans" cxnId="{0B9AC89F-6245-4B40-9DFF-03FED30017C7}">
      <dgm:prSet/>
      <dgm:spPr/>
      <dgm:t>
        <a:bodyPr/>
        <a:lstStyle/>
        <a:p>
          <a:endParaRPr lang="sk-SK"/>
        </a:p>
      </dgm:t>
    </dgm:pt>
    <dgm:pt modelId="{75BB1445-0E33-47C1-BE63-28838F37E394}">
      <dgm:prSet/>
      <dgm:spPr/>
      <dgm:t>
        <a:bodyPr/>
        <a:lstStyle/>
        <a:p>
          <a:r>
            <a:rPr lang="en-US" dirty="0" smtClean="0"/>
            <a:t>Trip 6</a:t>
          </a:r>
          <a:endParaRPr lang="sk-SK" dirty="0"/>
        </a:p>
      </dgm:t>
    </dgm:pt>
    <dgm:pt modelId="{6897D900-09A9-4EE4-B65A-574D13C1295D}" type="parTrans" cxnId="{E2B8520A-AF9B-4F3F-86A2-A00BDE0287A7}">
      <dgm:prSet/>
      <dgm:spPr/>
      <dgm:t>
        <a:bodyPr/>
        <a:lstStyle/>
        <a:p>
          <a:endParaRPr lang="sk-SK"/>
        </a:p>
      </dgm:t>
    </dgm:pt>
    <dgm:pt modelId="{6E5157B2-8E7B-44FC-B618-8F1908B54BAA}" type="sibTrans" cxnId="{E2B8520A-AF9B-4F3F-86A2-A00BDE0287A7}">
      <dgm:prSet/>
      <dgm:spPr/>
      <dgm:t>
        <a:bodyPr/>
        <a:lstStyle/>
        <a:p>
          <a:endParaRPr lang="sk-SK"/>
        </a:p>
      </dgm:t>
    </dgm:pt>
    <dgm:pt modelId="{7AE45300-6083-42A2-AF78-30D1E8B77DB5}">
      <dgm:prSet/>
      <dgm:spPr/>
      <dgm:t>
        <a:bodyPr/>
        <a:lstStyle/>
        <a:p>
          <a:r>
            <a:rPr lang="en-US" dirty="0" smtClean="0"/>
            <a:t>Trip 7</a:t>
          </a:r>
          <a:endParaRPr lang="sk-SK" dirty="0"/>
        </a:p>
      </dgm:t>
    </dgm:pt>
    <dgm:pt modelId="{E1BC33E2-C7EC-41F6-A37D-213BFF6C88D6}" type="parTrans" cxnId="{053D3559-6F4B-4DF2-8206-B303A9243D1B}">
      <dgm:prSet/>
      <dgm:spPr/>
      <dgm:t>
        <a:bodyPr/>
        <a:lstStyle/>
        <a:p>
          <a:endParaRPr lang="sk-SK"/>
        </a:p>
      </dgm:t>
    </dgm:pt>
    <dgm:pt modelId="{E1689C8E-3300-40C8-B860-38C44BAB7A0C}" type="sibTrans" cxnId="{053D3559-6F4B-4DF2-8206-B303A9243D1B}">
      <dgm:prSet/>
      <dgm:spPr/>
      <dgm:t>
        <a:bodyPr/>
        <a:lstStyle/>
        <a:p>
          <a:endParaRPr lang="sk-SK"/>
        </a:p>
      </dgm:t>
    </dgm:pt>
    <dgm:pt modelId="{99B39BB2-7113-4CDB-B7FB-FD5ABE49B942}">
      <dgm:prSet/>
      <dgm:spPr/>
      <dgm:t>
        <a:bodyPr/>
        <a:lstStyle/>
        <a:p>
          <a:endParaRPr lang="sk-SK" dirty="0"/>
        </a:p>
      </dgm:t>
    </dgm:pt>
    <dgm:pt modelId="{66DA6820-688C-4FCC-BF6D-60CF2EF2EC05}" type="parTrans" cxnId="{C5664A82-11AE-4A87-9A74-8E59AA9224BD}">
      <dgm:prSet/>
      <dgm:spPr/>
      <dgm:t>
        <a:bodyPr/>
        <a:lstStyle/>
        <a:p>
          <a:endParaRPr lang="sk-SK"/>
        </a:p>
      </dgm:t>
    </dgm:pt>
    <dgm:pt modelId="{F11E18F9-39ED-4D82-A027-13ACEFADE03B}" type="sibTrans" cxnId="{C5664A82-11AE-4A87-9A74-8E59AA9224BD}">
      <dgm:prSet/>
      <dgm:spPr/>
      <dgm:t>
        <a:bodyPr/>
        <a:lstStyle/>
        <a:p>
          <a:endParaRPr lang="sk-SK"/>
        </a:p>
      </dgm:t>
    </dgm:pt>
    <dgm:pt modelId="{E50BD143-9EAE-4CF8-8B21-1EB4E8B02697}" type="pres">
      <dgm:prSet presAssocID="{A3E4DA9A-9190-4113-9062-1CDCAAD18EE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F8A27487-5A20-479F-9038-A65C8F58C49A}" type="pres">
      <dgm:prSet presAssocID="{DCF98CFE-7120-4898-9C7E-0D4EEBA5E31E}" presName="root1" presStyleCnt="0"/>
      <dgm:spPr/>
      <dgm:t>
        <a:bodyPr/>
        <a:lstStyle/>
        <a:p>
          <a:endParaRPr lang="sk-SK"/>
        </a:p>
      </dgm:t>
    </dgm:pt>
    <dgm:pt modelId="{11A26082-B424-47BA-9DC7-064D2B3F82FC}" type="pres">
      <dgm:prSet presAssocID="{DCF98CFE-7120-4898-9C7E-0D4EEBA5E31E}" presName="LevelOneTextNode" presStyleLbl="node0" presStyleIdx="0" presStyleCnt="1" custScaleX="21764" custScaleY="21764" custLinFactNeighborX="-92" custLinFactNeighborY="-179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1B6B9AB3-7DEB-42B3-B8CC-2C6DA700B843}" type="pres">
      <dgm:prSet presAssocID="{DCF98CFE-7120-4898-9C7E-0D4EEBA5E31E}" presName="level2hierChild" presStyleCnt="0"/>
      <dgm:spPr/>
      <dgm:t>
        <a:bodyPr/>
        <a:lstStyle/>
        <a:p>
          <a:endParaRPr lang="sk-SK"/>
        </a:p>
      </dgm:t>
    </dgm:pt>
    <dgm:pt modelId="{C0FBA076-E9B4-4505-94C2-C24754992208}" type="pres">
      <dgm:prSet presAssocID="{93AC7364-2977-437B-9CF6-67A01C0AD7EE}" presName="conn2-1" presStyleLbl="parChTrans1D2" presStyleIdx="0" presStyleCnt="2"/>
      <dgm:spPr/>
      <dgm:t>
        <a:bodyPr/>
        <a:lstStyle/>
        <a:p>
          <a:endParaRPr lang="sk-SK"/>
        </a:p>
      </dgm:t>
    </dgm:pt>
    <dgm:pt modelId="{762B4D07-0F3B-4C3E-844E-4EE2A3D4CFA4}" type="pres">
      <dgm:prSet presAssocID="{93AC7364-2977-437B-9CF6-67A01C0AD7EE}" presName="connTx" presStyleLbl="parChTrans1D2" presStyleIdx="0" presStyleCnt="2"/>
      <dgm:spPr/>
      <dgm:t>
        <a:bodyPr/>
        <a:lstStyle/>
        <a:p>
          <a:endParaRPr lang="sk-SK"/>
        </a:p>
      </dgm:t>
    </dgm:pt>
    <dgm:pt modelId="{8F029667-BBA9-47D5-BC1D-2F7D1349F546}" type="pres">
      <dgm:prSet presAssocID="{F8A61203-1ED4-4F31-A44D-946427B73173}" presName="root2" presStyleCnt="0"/>
      <dgm:spPr/>
      <dgm:t>
        <a:bodyPr/>
        <a:lstStyle/>
        <a:p>
          <a:endParaRPr lang="sk-SK"/>
        </a:p>
      </dgm:t>
    </dgm:pt>
    <dgm:pt modelId="{2F946531-5184-4F5F-B0F5-98A804B9ED41}" type="pres">
      <dgm:prSet presAssocID="{F8A61203-1ED4-4F31-A44D-946427B73173}" presName="LevelTwoTextNode" presStyleLbl="node2" presStyleIdx="0" presStyleCnt="2" custScaleX="21764" custScaleY="21764" custLinFactNeighborX="-14872" custLinFactNeighborY="-2094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6D3335EA-7A61-4E79-B52B-C8AFBAAB1E5D}" type="pres">
      <dgm:prSet presAssocID="{F8A61203-1ED4-4F31-A44D-946427B73173}" presName="level3hierChild" presStyleCnt="0"/>
      <dgm:spPr/>
      <dgm:t>
        <a:bodyPr/>
        <a:lstStyle/>
        <a:p>
          <a:endParaRPr lang="sk-SK"/>
        </a:p>
      </dgm:t>
    </dgm:pt>
    <dgm:pt modelId="{C56619A1-6E3B-44DC-AB91-3D024979EC96}" type="pres">
      <dgm:prSet presAssocID="{4D3475EA-726D-40F4-8366-844245667571}" presName="conn2-1" presStyleLbl="parChTrans1D3" presStyleIdx="0" presStyleCnt="4"/>
      <dgm:spPr/>
      <dgm:t>
        <a:bodyPr/>
        <a:lstStyle/>
        <a:p>
          <a:endParaRPr lang="sk-SK"/>
        </a:p>
      </dgm:t>
    </dgm:pt>
    <dgm:pt modelId="{9235DEA2-B754-48AE-BE2D-B573EDEE7B61}" type="pres">
      <dgm:prSet presAssocID="{4D3475EA-726D-40F4-8366-844245667571}" presName="connTx" presStyleLbl="parChTrans1D3" presStyleIdx="0" presStyleCnt="4"/>
      <dgm:spPr/>
      <dgm:t>
        <a:bodyPr/>
        <a:lstStyle/>
        <a:p>
          <a:endParaRPr lang="sk-SK"/>
        </a:p>
      </dgm:t>
    </dgm:pt>
    <dgm:pt modelId="{D1FA07A3-06C7-4684-9F0C-C6C063B0F3CF}" type="pres">
      <dgm:prSet presAssocID="{475B8EB6-1813-4B22-83E6-F416F89FDDF1}" presName="root2" presStyleCnt="0"/>
      <dgm:spPr/>
      <dgm:t>
        <a:bodyPr/>
        <a:lstStyle/>
        <a:p>
          <a:endParaRPr lang="sk-SK"/>
        </a:p>
      </dgm:t>
    </dgm:pt>
    <dgm:pt modelId="{05402433-33BE-4AFC-9FE5-9392E44D5327}" type="pres">
      <dgm:prSet presAssocID="{475B8EB6-1813-4B22-83E6-F416F89FDDF1}" presName="LevelTwoTextNode" presStyleLbl="node3" presStyleIdx="0" presStyleCnt="4" custScaleX="21764" custScaleY="21764" custLinFactNeighborX="-6966" custLinFactNeighborY="395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BFC5850-269B-4A7B-A3B4-2A9C6B7773DA}" type="pres">
      <dgm:prSet presAssocID="{475B8EB6-1813-4B22-83E6-F416F89FDDF1}" presName="level3hierChild" presStyleCnt="0"/>
      <dgm:spPr/>
      <dgm:t>
        <a:bodyPr/>
        <a:lstStyle/>
        <a:p>
          <a:endParaRPr lang="sk-SK"/>
        </a:p>
      </dgm:t>
    </dgm:pt>
    <dgm:pt modelId="{C320CCD0-0A09-479E-9D11-ACF49D0510DD}" type="pres">
      <dgm:prSet presAssocID="{A235D544-A7FB-4832-928D-E03351B07EDA}" presName="conn2-1" presStyleLbl="parChTrans1D3" presStyleIdx="1" presStyleCnt="4"/>
      <dgm:spPr/>
      <dgm:t>
        <a:bodyPr/>
        <a:lstStyle/>
        <a:p>
          <a:endParaRPr lang="sk-SK"/>
        </a:p>
      </dgm:t>
    </dgm:pt>
    <dgm:pt modelId="{3E3CCED7-74B7-4B0E-A1A3-CFA56856CA5F}" type="pres">
      <dgm:prSet presAssocID="{A235D544-A7FB-4832-928D-E03351B07EDA}" presName="connTx" presStyleLbl="parChTrans1D3" presStyleIdx="1" presStyleCnt="4"/>
      <dgm:spPr/>
      <dgm:t>
        <a:bodyPr/>
        <a:lstStyle/>
        <a:p>
          <a:endParaRPr lang="sk-SK"/>
        </a:p>
      </dgm:t>
    </dgm:pt>
    <dgm:pt modelId="{A287F7D6-35EA-430E-A669-52BFF7E7B3C8}" type="pres">
      <dgm:prSet presAssocID="{BBBC80BD-86CD-428C-9833-70D22585CA06}" presName="root2" presStyleCnt="0"/>
      <dgm:spPr/>
      <dgm:t>
        <a:bodyPr/>
        <a:lstStyle/>
        <a:p>
          <a:endParaRPr lang="sk-SK"/>
        </a:p>
      </dgm:t>
    </dgm:pt>
    <dgm:pt modelId="{CE2C696A-553E-49C6-BB96-76C9B3137BBA}" type="pres">
      <dgm:prSet presAssocID="{BBBC80BD-86CD-428C-9833-70D22585CA06}" presName="LevelTwoTextNode" presStyleLbl="node3" presStyleIdx="1" presStyleCnt="4" custScaleX="21764" custScaleY="21764" custLinFactNeighborX="-2105" custLinFactNeighborY="-7821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8D101C20-31A3-4225-927E-442DB2FD782B}" type="pres">
      <dgm:prSet presAssocID="{BBBC80BD-86CD-428C-9833-70D22585CA06}" presName="level3hierChild" presStyleCnt="0"/>
      <dgm:spPr/>
      <dgm:t>
        <a:bodyPr/>
        <a:lstStyle/>
        <a:p>
          <a:endParaRPr lang="sk-SK"/>
        </a:p>
      </dgm:t>
    </dgm:pt>
    <dgm:pt modelId="{7CD1E106-00EB-4ACF-9052-C2FC50626846}" type="pres">
      <dgm:prSet presAssocID="{66DA6820-688C-4FCC-BF6D-60CF2EF2EC05}" presName="conn2-1" presStyleLbl="parChTrans1D4" presStyleIdx="0" presStyleCnt="3"/>
      <dgm:spPr/>
      <dgm:t>
        <a:bodyPr/>
        <a:lstStyle/>
        <a:p>
          <a:endParaRPr lang="sk-SK"/>
        </a:p>
      </dgm:t>
    </dgm:pt>
    <dgm:pt modelId="{5618DF22-3213-46E9-B711-0518DF943F32}" type="pres">
      <dgm:prSet presAssocID="{66DA6820-688C-4FCC-BF6D-60CF2EF2EC05}" presName="connTx" presStyleLbl="parChTrans1D4" presStyleIdx="0" presStyleCnt="3"/>
      <dgm:spPr/>
      <dgm:t>
        <a:bodyPr/>
        <a:lstStyle/>
        <a:p>
          <a:endParaRPr lang="sk-SK"/>
        </a:p>
      </dgm:t>
    </dgm:pt>
    <dgm:pt modelId="{CD57F676-7822-46CD-8387-C000FC1DBB88}" type="pres">
      <dgm:prSet presAssocID="{99B39BB2-7113-4CDB-B7FB-FD5ABE49B942}" presName="root2" presStyleCnt="0"/>
      <dgm:spPr/>
      <dgm:t>
        <a:bodyPr/>
        <a:lstStyle/>
        <a:p>
          <a:endParaRPr lang="sk-SK"/>
        </a:p>
      </dgm:t>
    </dgm:pt>
    <dgm:pt modelId="{1F450BEF-D4B1-4299-A725-5275D6549AC7}" type="pres">
      <dgm:prSet presAssocID="{99B39BB2-7113-4CDB-B7FB-FD5ABE49B942}" presName="LevelTwoTextNode" presStyleLbl="node4" presStyleIdx="0" presStyleCnt="3" custScaleX="21764" custScaleY="21764" custLinFactNeighborX="-680" custLinFactNeighborY="928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2F34678D-A7E3-414B-860E-6316047F18B9}" type="pres">
      <dgm:prSet presAssocID="{99B39BB2-7113-4CDB-B7FB-FD5ABE49B942}" presName="level3hierChild" presStyleCnt="0"/>
      <dgm:spPr/>
      <dgm:t>
        <a:bodyPr/>
        <a:lstStyle/>
        <a:p>
          <a:endParaRPr lang="sk-SK"/>
        </a:p>
      </dgm:t>
    </dgm:pt>
    <dgm:pt modelId="{CD3F5FC3-14BD-4123-AD50-C4886D9D988C}" type="pres">
      <dgm:prSet presAssocID="{063E873A-D35B-4DEB-8189-E159DAD81C83}" presName="conn2-1" presStyleLbl="parChTrans1D2" presStyleIdx="1" presStyleCnt="2"/>
      <dgm:spPr/>
      <dgm:t>
        <a:bodyPr/>
        <a:lstStyle/>
        <a:p>
          <a:endParaRPr lang="sk-SK"/>
        </a:p>
      </dgm:t>
    </dgm:pt>
    <dgm:pt modelId="{3A0E5A4C-B319-4999-B431-66013F91480D}" type="pres">
      <dgm:prSet presAssocID="{063E873A-D35B-4DEB-8189-E159DAD81C83}" presName="connTx" presStyleLbl="parChTrans1D2" presStyleIdx="1" presStyleCnt="2"/>
      <dgm:spPr/>
      <dgm:t>
        <a:bodyPr/>
        <a:lstStyle/>
        <a:p>
          <a:endParaRPr lang="sk-SK"/>
        </a:p>
      </dgm:t>
    </dgm:pt>
    <dgm:pt modelId="{D2BF507B-3153-4657-BE56-40E7640DFB3F}" type="pres">
      <dgm:prSet presAssocID="{AD1C9583-1108-4AE3-9934-4927168C9E1D}" presName="root2" presStyleCnt="0"/>
      <dgm:spPr/>
      <dgm:t>
        <a:bodyPr/>
        <a:lstStyle/>
        <a:p>
          <a:endParaRPr lang="sk-SK"/>
        </a:p>
      </dgm:t>
    </dgm:pt>
    <dgm:pt modelId="{B390F2F2-250A-4725-B671-BD67CE5E7598}" type="pres">
      <dgm:prSet presAssocID="{AD1C9583-1108-4AE3-9934-4927168C9E1D}" presName="LevelTwoTextNode" presStyleLbl="node2" presStyleIdx="1" presStyleCnt="2" custScaleX="21764" custScaleY="21764" custLinFactNeighborX="-19716" custLinFactNeighborY="329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F3F4E40-43AE-4A23-853A-2A962E20CFB7}" type="pres">
      <dgm:prSet presAssocID="{AD1C9583-1108-4AE3-9934-4927168C9E1D}" presName="level3hierChild" presStyleCnt="0"/>
      <dgm:spPr/>
      <dgm:t>
        <a:bodyPr/>
        <a:lstStyle/>
        <a:p>
          <a:endParaRPr lang="sk-SK"/>
        </a:p>
      </dgm:t>
    </dgm:pt>
    <dgm:pt modelId="{05B5E8B3-02EA-4FE8-BE4B-ABB3799966A3}" type="pres">
      <dgm:prSet presAssocID="{5C495F46-8859-4740-92F6-7F1A1826F702}" presName="conn2-1" presStyleLbl="parChTrans1D3" presStyleIdx="2" presStyleCnt="4"/>
      <dgm:spPr/>
      <dgm:t>
        <a:bodyPr/>
        <a:lstStyle/>
        <a:p>
          <a:endParaRPr lang="sk-SK"/>
        </a:p>
      </dgm:t>
    </dgm:pt>
    <dgm:pt modelId="{04B4BFE0-9C16-46EE-8E1A-95D07DB8CBA7}" type="pres">
      <dgm:prSet presAssocID="{5C495F46-8859-4740-92F6-7F1A1826F702}" presName="connTx" presStyleLbl="parChTrans1D3" presStyleIdx="2" presStyleCnt="4"/>
      <dgm:spPr/>
      <dgm:t>
        <a:bodyPr/>
        <a:lstStyle/>
        <a:p>
          <a:endParaRPr lang="sk-SK"/>
        </a:p>
      </dgm:t>
    </dgm:pt>
    <dgm:pt modelId="{92D866CE-5F97-46BB-9D0B-197702EAC2F4}" type="pres">
      <dgm:prSet presAssocID="{A2DEDA5D-F7AA-4057-8046-0742D9D4CFD7}" presName="root2" presStyleCnt="0"/>
      <dgm:spPr/>
      <dgm:t>
        <a:bodyPr/>
        <a:lstStyle/>
        <a:p>
          <a:endParaRPr lang="sk-SK"/>
        </a:p>
      </dgm:t>
    </dgm:pt>
    <dgm:pt modelId="{B36C001D-1C70-4341-9684-A48E2A058FC2}" type="pres">
      <dgm:prSet presAssocID="{A2DEDA5D-F7AA-4057-8046-0742D9D4CFD7}" presName="LevelTwoTextNode" presStyleLbl="node3" presStyleIdx="2" presStyleCnt="4" custScaleX="21764" custScaleY="21764" custLinFactNeighborX="-6966" custLinFactNeighborY="-339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D49AC45B-3259-4CA0-8794-69941D3FDBF3}" type="pres">
      <dgm:prSet presAssocID="{A2DEDA5D-F7AA-4057-8046-0742D9D4CFD7}" presName="level3hierChild" presStyleCnt="0"/>
      <dgm:spPr/>
      <dgm:t>
        <a:bodyPr/>
        <a:lstStyle/>
        <a:p>
          <a:endParaRPr lang="sk-SK"/>
        </a:p>
      </dgm:t>
    </dgm:pt>
    <dgm:pt modelId="{AC829BFA-4B61-4B61-84BD-3754C33CBB79}" type="pres">
      <dgm:prSet presAssocID="{ACDB723D-5F58-4594-935C-B45977443205}" presName="conn2-1" presStyleLbl="parChTrans1D4" presStyleIdx="1" presStyleCnt="3"/>
      <dgm:spPr/>
      <dgm:t>
        <a:bodyPr/>
        <a:lstStyle/>
        <a:p>
          <a:endParaRPr lang="sk-SK"/>
        </a:p>
      </dgm:t>
    </dgm:pt>
    <dgm:pt modelId="{1CF9DD5B-1210-40ED-8C82-D2F656CD3365}" type="pres">
      <dgm:prSet presAssocID="{ACDB723D-5F58-4594-935C-B45977443205}" presName="connTx" presStyleLbl="parChTrans1D4" presStyleIdx="1" presStyleCnt="3"/>
      <dgm:spPr/>
      <dgm:t>
        <a:bodyPr/>
        <a:lstStyle/>
        <a:p>
          <a:endParaRPr lang="sk-SK"/>
        </a:p>
      </dgm:t>
    </dgm:pt>
    <dgm:pt modelId="{E95ADAE9-5160-452C-BE84-BB31F40F6C69}" type="pres">
      <dgm:prSet presAssocID="{69273DEC-D064-465E-A2BC-DE85F1D54121}" presName="root2" presStyleCnt="0"/>
      <dgm:spPr/>
      <dgm:t>
        <a:bodyPr/>
        <a:lstStyle/>
        <a:p>
          <a:endParaRPr lang="sk-SK"/>
        </a:p>
      </dgm:t>
    </dgm:pt>
    <dgm:pt modelId="{4179C725-E8C2-496D-AFAC-50904CB56114}" type="pres">
      <dgm:prSet presAssocID="{69273DEC-D064-465E-A2BC-DE85F1D54121}" presName="LevelTwoTextNode" presStyleLbl="node4" presStyleIdx="1" presStyleCnt="3" custScaleX="21764" custScaleY="21764" custLinFactNeighborX="-680" custLinFactNeighborY="-2748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F97817C2-D84C-47A8-AD2A-3A14699D862D}" type="pres">
      <dgm:prSet presAssocID="{69273DEC-D064-465E-A2BC-DE85F1D54121}" presName="level3hierChild" presStyleCnt="0"/>
      <dgm:spPr/>
      <dgm:t>
        <a:bodyPr/>
        <a:lstStyle/>
        <a:p>
          <a:endParaRPr lang="sk-SK"/>
        </a:p>
      </dgm:t>
    </dgm:pt>
    <dgm:pt modelId="{9568FA79-5CDF-4EF0-9B06-7F056019340B}" type="pres">
      <dgm:prSet presAssocID="{6897D900-09A9-4EE4-B65A-574D13C1295D}" presName="conn2-1" presStyleLbl="parChTrans1D3" presStyleIdx="3" presStyleCnt="4"/>
      <dgm:spPr/>
      <dgm:t>
        <a:bodyPr/>
        <a:lstStyle/>
        <a:p>
          <a:endParaRPr lang="sk-SK"/>
        </a:p>
      </dgm:t>
    </dgm:pt>
    <dgm:pt modelId="{D271B22D-1CDB-429D-AD40-0A3182388EEF}" type="pres">
      <dgm:prSet presAssocID="{6897D900-09A9-4EE4-B65A-574D13C1295D}" presName="connTx" presStyleLbl="parChTrans1D3" presStyleIdx="3" presStyleCnt="4"/>
      <dgm:spPr/>
      <dgm:t>
        <a:bodyPr/>
        <a:lstStyle/>
        <a:p>
          <a:endParaRPr lang="sk-SK"/>
        </a:p>
      </dgm:t>
    </dgm:pt>
    <dgm:pt modelId="{4D8FFC94-D6A3-43C3-8A70-AC27E4007FB4}" type="pres">
      <dgm:prSet presAssocID="{75BB1445-0E33-47C1-BE63-28838F37E394}" presName="root2" presStyleCnt="0"/>
      <dgm:spPr/>
      <dgm:t>
        <a:bodyPr/>
        <a:lstStyle/>
        <a:p>
          <a:endParaRPr lang="sk-SK"/>
        </a:p>
      </dgm:t>
    </dgm:pt>
    <dgm:pt modelId="{7FF90D29-695E-416C-9477-C85904BA9248}" type="pres">
      <dgm:prSet presAssocID="{75BB1445-0E33-47C1-BE63-28838F37E394}" presName="LevelTwoTextNode" presStyleLbl="node3" presStyleIdx="3" presStyleCnt="4" custScaleX="21764" custScaleY="21764" custLinFactNeighborX="1179" custLinFactNeighborY="1084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5BAD20C-EA2B-4189-83C9-6BF475B12337}" type="pres">
      <dgm:prSet presAssocID="{75BB1445-0E33-47C1-BE63-28838F37E394}" presName="level3hierChild" presStyleCnt="0"/>
      <dgm:spPr/>
      <dgm:t>
        <a:bodyPr/>
        <a:lstStyle/>
        <a:p>
          <a:endParaRPr lang="sk-SK"/>
        </a:p>
      </dgm:t>
    </dgm:pt>
    <dgm:pt modelId="{D401CB5E-8C1F-44C5-B263-598F3667F39C}" type="pres">
      <dgm:prSet presAssocID="{E1BC33E2-C7EC-41F6-A37D-213BFF6C88D6}" presName="conn2-1" presStyleLbl="parChTrans1D4" presStyleIdx="2" presStyleCnt="3"/>
      <dgm:spPr/>
      <dgm:t>
        <a:bodyPr/>
        <a:lstStyle/>
        <a:p>
          <a:endParaRPr lang="sk-SK"/>
        </a:p>
      </dgm:t>
    </dgm:pt>
    <dgm:pt modelId="{2077CC62-6B44-4DDD-878C-E596A2541DB7}" type="pres">
      <dgm:prSet presAssocID="{E1BC33E2-C7EC-41F6-A37D-213BFF6C88D6}" presName="connTx" presStyleLbl="parChTrans1D4" presStyleIdx="2" presStyleCnt="3"/>
      <dgm:spPr/>
      <dgm:t>
        <a:bodyPr/>
        <a:lstStyle/>
        <a:p>
          <a:endParaRPr lang="sk-SK"/>
        </a:p>
      </dgm:t>
    </dgm:pt>
    <dgm:pt modelId="{25F198D6-795F-49D8-AB26-DA618DB1F04F}" type="pres">
      <dgm:prSet presAssocID="{7AE45300-6083-42A2-AF78-30D1E8B77DB5}" presName="root2" presStyleCnt="0"/>
      <dgm:spPr/>
      <dgm:t>
        <a:bodyPr/>
        <a:lstStyle/>
        <a:p>
          <a:endParaRPr lang="sk-SK"/>
        </a:p>
      </dgm:t>
    </dgm:pt>
    <dgm:pt modelId="{31C3BB9F-8FC6-41AE-9679-9B5CDE0E9216}" type="pres">
      <dgm:prSet presAssocID="{7AE45300-6083-42A2-AF78-30D1E8B77DB5}" presName="LevelTwoTextNode" presStyleLbl="node4" presStyleIdx="2" presStyleCnt="3" custScaleX="21764" custScaleY="21764" custLinFactNeighborX="-680" custLinFactNeighborY="-64247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AAE66410-1F2A-4895-88E3-48A0A9C56D7C}" type="pres">
      <dgm:prSet presAssocID="{7AE45300-6083-42A2-AF78-30D1E8B77DB5}" presName="level3hierChild" presStyleCnt="0"/>
      <dgm:spPr/>
      <dgm:t>
        <a:bodyPr/>
        <a:lstStyle/>
        <a:p>
          <a:endParaRPr lang="sk-SK"/>
        </a:p>
      </dgm:t>
    </dgm:pt>
  </dgm:ptLst>
  <dgm:cxnLst>
    <dgm:cxn modelId="{07936861-09DD-44D8-BA93-D57562C7F5E7}" type="presOf" srcId="{4D3475EA-726D-40F4-8366-844245667571}" destId="{C56619A1-6E3B-44DC-AB91-3D024979EC96}" srcOrd="0" destOrd="0" presId="urn:microsoft.com/office/officeart/2005/8/layout/hierarchy2"/>
    <dgm:cxn modelId="{DF1BA81E-E3B0-4586-9B5C-9A4CD23470DA}" type="presOf" srcId="{6897D900-09A9-4EE4-B65A-574D13C1295D}" destId="{9568FA79-5CDF-4EF0-9B06-7F056019340B}" srcOrd="0" destOrd="0" presId="urn:microsoft.com/office/officeart/2005/8/layout/hierarchy2"/>
    <dgm:cxn modelId="{B9A0E164-3163-4CE9-8CC5-95D5A8BA290C}" type="presOf" srcId="{75BB1445-0E33-47C1-BE63-28838F37E394}" destId="{7FF90D29-695E-416C-9477-C85904BA9248}" srcOrd="0" destOrd="0" presId="urn:microsoft.com/office/officeart/2005/8/layout/hierarchy2"/>
    <dgm:cxn modelId="{E6551DC3-CAFC-4D4F-8850-9E5CE2726002}" type="presOf" srcId="{E1BC33E2-C7EC-41F6-A37D-213BFF6C88D6}" destId="{2077CC62-6B44-4DDD-878C-E596A2541DB7}" srcOrd="1" destOrd="0" presId="urn:microsoft.com/office/officeart/2005/8/layout/hierarchy2"/>
    <dgm:cxn modelId="{D488A49E-875D-42B5-826A-59F89D0CEBA1}" srcId="{F8A61203-1ED4-4F31-A44D-946427B73173}" destId="{475B8EB6-1813-4B22-83E6-F416F89FDDF1}" srcOrd="0" destOrd="0" parTransId="{4D3475EA-726D-40F4-8366-844245667571}" sibTransId="{A012288E-1605-4AE2-A517-089EC0BC7DA5}"/>
    <dgm:cxn modelId="{87CB4205-0218-4E95-9BFB-3C708FBD00B5}" srcId="{F8A61203-1ED4-4F31-A44D-946427B73173}" destId="{BBBC80BD-86CD-428C-9833-70D22585CA06}" srcOrd="1" destOrd="0" parTransId="{A235D544-A7FB-4832-928D-E03351B07EDA}" sibTransId="{8843E4E3-2042-483F-B6B5-143F7383831C}"/>
    <dgm:cxn modelId="{91114D73-9ED0-4F2B-A1BC-AB97B2689C6B}" type="presOf" srcId="{A2DEDA5D-F7AA-4057-8046-0742D9D4CFD7}" destId="{B36C001D-1C70-4341-9684-A48E2A058FC2}" srcOrd="0" destOrd="0" presId="urn:microsoft.com/office/officeart/2005/8/layout/hierarchy2"/>
    <dgm:cxn modelId="{C0CBA0BF-5B43-470A-9DD3-DB4CCA102832}" type="presOf" srcId="{A235D544-A7FB-4832-928D-E03351B07EDA}" destId="{3E3CCED7-74B7-4B0E-A1A3-CFA56856CA5F}" srcOrd="1" destOrd="0" presId="urn:microsoft.com/office/officeart/2005/8/layout/hierarchy2"/>
    <dgm:cxn modelId="{DBBEF7CB-2DBE-4199-9C7D-D5EDD475D9A7}" type="presOf" srcId="{475B8EB6-1813-4B22-83E6-F416F89FDDF1}" destId="{05402433-33BE-4AFC-9FE5-9392E44D5327}" srcOrd="0" destOrd="0" presId="urn:microsoft.com/office/officeart/2005/8/layout/hierarchy2"/>
    <dgm:cxn modelId="{26628051-408D-47B8-84EE-7BCDA2FA39BD}" srcId="{DCF98CFE-7120-4898-9C7E-0D4EEBA5E31E}" destId="{F8A61203-1ED4-4F31-A44D-946427B73173}" srcOrd="0" destOrd="0" parTransId="{93AC7364-2977-437B-9CF6-67A01C0AD7EE}" sibTransId="{1A707A3A-7271-4825-9AE9-97B63AF64A5D}"/>
    <dgm:cxn modelId="{2E1CA783-35A5-4933-AF45-136FA89B20FD}" type="presOf" srcId="{AD1C9583-1108-4AE3-9934-4927168C9E1D}" destId="{B390F2F2-250A-4725-B671-BD67CE5E7598}" srcOrd="0" destOrd="0" presId="urn:microsoft.com/office/officeart/2005/8/layout/hierarchy2"/>
    <dgm:cxn modelId="{0D53D42C-9824-474C-9EFD-57604F021FD5}" srcId="{A3E4DA9A-9190-4113-9062-1CDCAAD18EEB}" destId="{DCF98CFE-7120-4898-9C7E-0D4EEBA5E31E}" srcOrd="0" destOrd="0" parTransId="{5018B1A4-35B4-4701-A75E-BD14B4955AE8}" sibTransId="{1D2406AE-3D40-4275-A2F5-5E0D8FC2ADE0}"/>
    <dgm:cxn modelId="{053D3559-6F4B-4DF2-8206-B303A9243D1B}" srcId="{75BB1445-0E33-47C1-BE63-28838F37E394}" destId="{7AE45300-6083-42A2-AF78-30D1E8B77DB5}" srcOrd="0" destOrd="0" parTransId="{E1BC33E2-C7EC-41F6-A37D-213BFF6C88D6}" sibTransId="{E1689C8E-3300-40C8-B860-38C44BAB7A0C}"/>
    <dgm:cxn modelId="{6DD30718-1442-462A-AE51-90EE96EFB206}" type="presOf" srcId="{063E873A-D35B-4DEB-8189-E159DAD81C83}" destId="{3A0E5A4C-B319-4999-B431-66013F91480D}" srcOrd="1" destOrd="0" presId="urn:microsoft.com/office/officeart/2005/8/layout/hierarchy2"/>
    <dgm:cxn modelId="{FEFD27B0-853B-46C1-95DB-F2833D9D8165}" type="presOf" srcId="{BBBC80BD-86CD-428C-9833-70D22585CA06}" destId="{CE2C696A-553E-49C6-BB96-76C9B3137BBA}" srcOrd="0" destOrd="0" presId="urn:microsoft.com/office/officeart/2005/8/layout/hierarchy2"/>
    <dgm:cxn modelId="{5C6ECEEC-8B71-4441-BD00-DBADE6459005}" type="presOf" srcId="{063E873A-D35B-4DEB-8189-E159DAD81C83}" destId="{CD3F5FC3-14BD-4123-AD50-C4886D9D988C}" srcOrd="0" destOrd="0" presId="urn:microsoft.com/office/officeart/2005/8/layout/hierarchy2"/>
    <dgm:cxn modelId="{0B9AC89F-6245-4B40-9DFF-03FED30017C7}" srcId="{DCF98CFE-7120-4898-9C7E-0D4EEBA5E31E}" destId="{AD1C9583-1108-4AE3-9934-4927168C9E1D}" srcOrd="1" destOrd="0" parTransId="{063E873A-D35B-4DEB-8189-E159DAD81C83}" sibTransId="{B28AC03E-32F7-4FB9-82EC-F793E7F07F8B}"/>
    <dgm:cxn modelId="{627DDC71-444F-4EA6-AC43-BB0666EB8010}" type="presOf" srcId="{ACDB723D-5F58-4594-935C-B45977443205}" destId="{1CF9DD5B-1210-40ED-8C82-D2F656CD3365}" srcOrd="1" destOrd="0" presId="urn:microsoft.com/office/officeart/2005/8/layout/hierarchy2"/>
    <dgm:cxn modelId="{F4620897-E2DD-49E1-91B0-BD9A33430BAF}" type="presOf" srcId="{ACDB723D-5F58-4594-935C-B45977443205}" destId="{AC829BFA-4B61-4B61-84BD-3754C33CBB79}" srcOrd="0" destOrd="0" presId="urn:microsoft.com/office/officeart/2005/8/layout/hierarchy2"/>
    <dgm:cxn modelId="{905B380D-B649-4D57-B8B8-220567F6FE0D}" srcId="{A2DEDA5D-F7AA-4057-8046-0742D9D4CFD7}" destId="{69273DEC-D064-465E-A2BC-DE85F1D54121}" srcOrd="0" destOrd="0" parTransId="{ACDB723D-5F58-4594-935C-B45977443205}" sibTransId="{7410CB96-EB70-42D3-982D-B09EF8BB0C54}"/>
    <dgm:cxn modelId="{84E998FE-692F-4E59-B37F-188CF598AD9B}" type="presOf" srcId="{7AE45300-6083-42A2-AF78-30D1E8B77DB5}" destId="{31C3BB9F-8FC6-41AE-9679-9B5CDE0E9216}" srcOrd="0" destOrd="0" presId="urn:microsoft.com/office/officeart/2005/8/layout/hierarchy2"/>
    <dgm:cxn modelId="{ECF466CB-50CE-4B90-8CB2-794F84499FEA}" type="presOf" srcId="{F8A61203-1ED4-4F31-A44D-946427B73173}" destId="{2F946531-5184-4F5F-B0F5-98A804B9ED41}" srcOrd="0" destOrd="0" presId="urn:microsoft.com/office/officeart/2005/8/layout/hierarchy2"/>
    <dgm:cxn modelId="{E8925346-378D-46E6-BFC1-78BACC9B7FE2}" type="presOf" srcId="{93AC7364-2977-437B-9CF6-67A01C0AD7EE}" destId="{C0FBA076-E9B4-4505-94C2-C24754992208}" srcOrd="0" destOrd="0" presId="urn:microsoft.com/office/officeart/2005/8/layout/hierarchy2"/>
    <dgm:cxn modelId="{E0FB2D5A-028B-4C33-9793-F568DF58AC78}" type="presOf" srcId="{A3E4DA9A-9190-4113-9062-1CDCAAD18EEB}" destId="{E50BD143-9EAE-4CF8-8B21-1EB4E8B02697}" srcOrd="0" destOrd="0" presId="urn:microsoft.com/office/officeart/2005/8/layout/hierarchy2"/>
    <dgm:cxn modelId="{E2B8520A-AF9B-4F3F-86A2-A00BDE0287A7}" srcId="{AD1C9583-1108-4AE3-9934-4927168C9E1D}" destId="{75BB1445-0E33-47C1-BE63-28838F37E394}" srcOrd="1" destOrd="0" parTransId="{6897D900-09A9-4EE4-B65A-574D13C1295D}" sibTransId="{6E5157B2-8E7B-44FC-B618-8F1908B54BAA}"/>
    <dgm:cxn modelId="{551A427C-0910-4E92-9C7D-8E62F28F13ED}" srcId="{AD1C9583-1108-4AE3-9934-4927168C9E1D}" destId="{A2DEDA5D-F7AA-4057-8046-0742D9D4CFD7}" srcOrd="0" destOrd="0" parTransId="{5C495F46-8859-4740-92F6-7F1A1826F702}" sibTransId="{86C0980B-07BB-408C-8565-BACF42FD37E0}"/>
    <dgm:cxn modelId="{F9DCD5BD-2B32-44C9-84B5-43F318B15564}" type="presOf" srcId="{99B39BB2-7113-4CDB-B7FB-FD5ABE49B942}" destId="{1F450BEF-D4B1-4299-A725-5275D6549AC7}" srcOrd="0" destOrd="0" presId="urn:microsoft.com/office/officeart/2005/8/layout/hierarchy2"/>
    <dgm:cxn modelId="{C4BAC740-9B1A-4D5A-AAB6-9EBFB5DB2247}" type="presOf" srcId="{69273DEC-D064-465E-A2BC-DE85F1D54121}" destId="{4179C725-E8C2-496D-AFAC-50904CB56114}" srcOrd="0" destOrd="0" presId="urn:microsoft.com/office/officeart/2005/8/layout/hierarchy2"/>
    <dgm:cxn modelId="{1B844A2C-1511-4636-90A2-D55852A69AF1}" type="presOf" srcId="{E1BC33E2-C7EC-41F6-A37D-213BFF6C88D6}" destId="{D401CB5E-8C1F-44C5-B263-598F3667F39C}" srcOrd="0" destOrd="0" presId="urn:microsoft.com/office/officeart/2005/8/layout/hierarchy2"/>
    <dgm:cxn modelId="{480A9E1C-CCCE-4D45-8C1C-A00031CA6FD3}" type="presOf" srcId="{66DA6820-688C-4FCC-BF6D-60CF2EF2EC05}" destId="{5618DF22-3213-46E9-B711-0518DF943F32}" srcOrd="1" destOrd="0" presId="urn:microsoft.com/office/officeart/2005/8/layout/hierarchy2"/>
    <dgm:cxn modelId="{0BC363AD-DA9E-4477-8A2E-666F24DCC46B}" type="presOf" srcId="{66DA6820-688C-4FCC-BF6D-60CF2EF2EC05}" destId="{7CD1E106-00EB-4ACF-9052-C2FC50626846}" srcOrd="0" destOrd="0" presId="urn:microsoft.com/office/officeart/2005/8/layout/hierarchy2"/>
    <dgm:cxn modelId="{D216E7DD-7A21-4B98-B762-EF872C43EEAA}" type="presOf" srcId="{A235D544-A7FB-4832-928D-E03351B07EDA}" destId="{C320CCD0-0A09-479E-9D11-ACF49D0510DD}" srcOrd="0" destOrd="0" presId="urn:microsoft.com/office/officeart/2005/8/layout/hierarchy2"/>
    <dgm:cxn modelId="{D9448522-D63D-4922-AE60-74C969DB029D}" type="presOf" srcId="{6897D900-09A9-4EE4-B65A-574D13C1295D}" destId="{D271B22D-1CDB-429D-AD40-0A3182388EEF}" srcOrd="1" destOrd="0" presId="urn:microsoft.com/office/officeart/2005/8/layout/hierarchy2"/>
    <dgm:cxn modelId="{C5664A82-11AE-4A87-9A74-8E59AA9224BD}" srcId="{BBBC80BD-86CD-428C-9833-70D22585CA06}" destId="{99B39BB2-7113-4CDB-B7FB-FD5ABE49B942}" srcOrd="0" destOrd="0" parTransId="{66DA6820-688C-4FCC-BF6D-60CF2EF2EC05}" sibTransId="{F11E18F9-39ED-4D82-A027-13ACEFADE03B}"/>
    <dgm:cxn modelId="{76A76323-D97A-408C-9C32-6FB42E8BFD4B}" type="presOf" srcId="{DCF98CFE-7120-4898-9C7E-0D4EEBA5E31E}" destId="{11A26082-B424-47BA-9DC7-064D2B3F82FC}" srcOrd="0" destOrd="0" presId="urn:microsoft.com/office/officeart/2005/8/layout/hierarchy2"/>
    <dgm:cxn modelId="{724B6BAA-4610-46F2-8B86-9630132447CC}" type="presOf" srcId="{5C495F46-8859-4740-92F6-7F1A1826F702}" destId="{04B4BFE0-9C16-46EE-8E1A-95D07DB8CBA7}" srcOrd="1" destOrd="0" presId="urn:microsoft.com/office/officeart/2005/8/layout/hierarchy2"/>
    <dgm:cxn modelId="{72877FAB-35BC-4D97-9700-F18A0AF7468B}" type="presOf" srcId="{4D3475EA-726D-40F4-8366-844245667571}" destId="{9235DEA2-B754-48AE-BE2D-B573EDEE7B61}" srcOrd="1" destOrd="0" presId="urn:microsoft.com/office/officeart/2005/8/layout/hierarchy2"/>
    <dgm:cxn modelId="{E90BFE0C-EE57-4936-AFBF-7518FF22DB91}" type="presOf" srcId="{5C495F46-8859-4740-92F6-7F1A1826F702}" destId="{05B5E8B3-02EA-4FE8-BE4B-ABB3799966A3}" srcOrd="0" destOrd="0" presId="urn:microsoft.com/office/officeart/2005/8/layout/hierarchy2"/>
    <dgm:cxn modelId="{2A527BAA-3449-47DA-9807-8AE8426E596B}" type="presOf" srcId="{93AC7364-2977-437B-9CF6-67A01C0AD7EE}" destId="{762B4D07-0F3B-4C3E-844E-4EE2A3D4CFA4}" srcOrd="1" destOrd="0" presId="urn:microsoft.com/office/officeart/2005/8/layout/hierarchy2"/>
    <dgm:cxn modelId="{50CD2C1E-F8F2-4254-9B8E-E9B08AC35621}" type="presParOf" srcId="{E50BD143-9EAE-4CF8-8B21-1EB4E8B02697}" destId="{F8A27487-5A20-479F-9038-A65C8F58C49A}" srcOrd="0" destOrd="0" presId="urn:microsoft.com/office/officeart/2005/8/layout/hierarchy2"/>
    <dgm:cxn modelId="{233E9C6F-BBA8-42A2-A6D8-EDF3DE7EE5C6}" type="presParOf" srcId="{F8A27487-5A20-479F-9038-A65C8F58C49A}" destId="{11A26082-B424-47BA-9DC7-064D2B3F82FC}" srcOrd="0" destOrd="0" presId="urn:microsoft.com/office/officeart/2005/8/layout/hierarchy2"/>
    <dgm:cxn modelId="{23066CC3-4F77-4066-942C-5837E7F82583}" type="presParOf" srcId="{F8A27487-5A20-479F-9038-A65C8F58C49A}" destId="{1B6B9AB3-7DEB-42B3-B8CC-2C6DA700B843}" srcOrd="1" destOrd="0" presId="urn:microsoft.com/office/officeart/2005/8/layout/hierarchy2"/>
    <dgm:cxn modelId="{F5FC0A24-4445-4D41-A90B-23C9F54F381B}" type="presParOf" srcId="{1B6B9AB3-7DEB-42B3-B8CC-2C6DA700B843}" destId="{C0FBA076-E9B4-4505-94C2-C24754992208}" srcOrd="0" destOrd="0" presId="urn:microsoft.com/office/officeart/2005/8/layout/hierarchy2"/>
    <dgm:cxn modelId="{D52C1ED8-F7C7-460A-B260-C3EA0CA5567E}" type="presParOf" srcId="{C0FBA076-E9B4-4505-94C2-C24754992208}" destId="{762B4D07-0F3B-4C3E-844E-4EE2A3D4CFA4}" srcOrd="0" destOrd="0" presId="urn:microsoft.com/office/officeart/2005/8/layout/hierarchy2"/>
    <dgm:cxn modelId="{A3942C49-1ECE-4197-A891-DB838FA7B620}" type="presParOf" srcId="{1B6B9AB3-7DEB-42B3-B8CC-2C6DA700B843}" destId="{8F029667-BBA9-47D5-BC1D-2F7D1349F546}" srcOrd="1" destOrd="0" presId="urn:microsoft.com/office/officeart/2005/8/layout/hierarchy2"/>
    <dgm:cxn modelId="{B0B97349-772B-48D5-A7AE-692AB8C8E18F}" type="presParOf" srcId="{8F029667-BBA9-47D5-BC1D-2F7D1349F546}" destId="{2F946531-5184-4F5F-B0F5-98A804B9ED41}" srcOrd="0" destOrd="0" presId="urn:microsoft.com/office/officeart/2005/8/layout/hierarchy2"/>
    <dgm:cxn modelId="{0DBD953E-4B19-40D9-AE30-57CBC4AA4717}" type="presParOf" srcId="{8F029667-BBA9-47D5-BC1D-2F7D1349F546}" destId="{6D3335EA-7A61-4E79-B52B-C8AFBAAB1E5D}" srcOrd="1" destOrd="0" presId="urn:microsoft.com/office/officeart/2005/8/layout/hierarchy2"/>
    <dgm:cxn modelId="{4FEC2ED3-975B-402C-92FC-8ADB4889BC06}" type="presParOf" srcId="{6D3335EA-7A61-4E79-B52B-C8AFBAAB1E5D}" destId="{C56619A1-6E3B-44DC-AB91-3D024979EC96}" srcOrd="0" destOrd="0" presId="urn:microsoft.com/office/officeart/2005/8/layout/hierarchy2"/>
    <dgm:cxn modelId="{839A0249-96F2-4706-80CB-D19F54C799E8}" type="presParOf" srcId="{C56619A1-6E3B-44DC-AB91-3D024979EC96}" destId="{9235DEA2-B754-48AE-BE2D-B573EDEE7B61}" srcOrd="0" destOrd="0" presId="urn:microsoft.com/office/officeart/2005/8/layout/hierarchy2"/>
    <dgm:cxn modelId="{C733B880-7314-4D72-B32C-B178AC73240A}" type="presParOf" srcId="{6D3335EA-7A61-4E79-B52B-C8AFBAAB1E5D}" destId="{D1FA07A3-06C7-4684-9F0C-C6C063B0F3CF}" srcOrd="1" destOrd="0" presId="urn:microsoft.com/office/officeart/2005/8/layout/hierarchy2"/>
    <dgm:cxn modelId="{115BACA5-82A2-457F-8825-C2FAF8DD99C9}" type="presParOf" srcId="{D1FA07A3-06C7-4684-9F0C-C6C063B0F3CF}" destId="{05402433-33BE-4AFC-9FE5-9392E44D5327}" srcOrd="0" destOrd="0" presId="urn:microsoft.com/office/officeart/2005/8/layout/hierarchy2"/>
    <dgm:cxn modelId="{E7E1C855-9338-4030-9619-95A06A0DACAF}" type="presParOf" srcId="{D1FA07A3-06C7-4684-9F0C-C6C063B0F3CF}" destId="{3BFC5850-269B-4A7B-A3B4-2A9C6B7773DA}" srcOrd="1" destOrd="0" presId="urn:microsoft.com/office/officeart/2005/8/layout/hierarchy2"/>
    <dgm:cxn modelId="{4F95DD72-4A6A-42B8-B1C6-7C93486E2CF9}" type="presParOf" srcId="{6D3335EA-7A61-4E79-B52B-C8AFBAAB1E5D}" destId="{C320CCD0-0A09-479E-9D11-ACF49D0510DD}" srcOrd="2" destOrd="0" presId="urn:microsoft.com/office/officeart/2005/8/layout/hierarchy2"/>
    <dgm:cxn modelId="{E3CC8B47-905E-4B7B-BFA5-CE8B289A1E15}" type="presParOf" srcId="{C320CCD0-0A09-479E-9D11-ACF49D0510DD}" destId="{3E3CCED7-74B7-4B0E-A1A3-CFA56856CA5F}" srcOrd="0" destOrd="0" presId="urn:microsoft.com/office/officeart/2005/8/layout/hierarchy2"/>
    <dgm:cxn modelId="{094AD448-3A64-4B11-89E8-A579D6DDD4A9}" type="presParOf" srcId="{6D3335EA-7A61-4E79-B52B-C8AFBAAB1E5D}" destId="{A287F7D6-35EA-430E-A669-52BFF7E7B3C8}" srcOrd="3" destOrd="0" presId="urn:microsoft.com/office/officeart/2005/8/layout/hierarchy2"/>
    <dgm:cxn modelId="{BBA269DF-3AE0-47CA-B400-DBEFA8E4982C}" type="presParOf" srcId="{A287F7D6-35EA-430E-A669-52BFF7E7B3C8}" destId="{CE2C696A-553E-49C6-BB96-76C9B3137BBA}" srcOrd="0" destOrd="0" presId="urn:microsoft.com/office/officeart/2005/8/layout/hierarchy2"/>
    <dgm:cxn modelId="{588150DA-9BDF-401B-B4C0-618391E943E8}" type="presParOf" srcId="{A287F7D6-35EA-430E-A669-52BFF7E7B3C8}" destId="{8D101C20-31A3-4225-927E-442DB2FD782B}" srcOrd="1" destOrd="0" presId="urn:microsoft.com/office/officeart/2005/8/layout/hierarchy2"/>
    <dgm:cxn modelId="{C0FD4D90-7EA3-4769-A00A-750F9225D062}" type="presParOf" srcId="{8D101C20-31A3-4225-927E-442DB2FD782B}" destId="{7CD1E106-00EB-4ACF-9052-C2FC50626846}" srcOrd="0" destOrd="0" presId="urn:microsoft.com/office/officeart/2005/8/layout/hierarchy2"/>
    <dgm:cxn modelId="{3EA157F3-66CF-42F8-953A-2045BD2A746B}" type="presParOf" srcId="{7CD1E106-00EB-4ACF-9052-C2FC50626846}" destId="{5618DF22-3213-46E9-B711-0518DF943F32}" srcOrd="0" destOrd="0" presId="urn:microsoft.com/office/officeart/2005/8/layout/hierarchy2"/>
    <dgm:cxn modelId="{652A2C23-FAA7-45F1-8EC0-5CF22B037618}" type="presParOf" srcId="{8D101C20-31A3-4225-927E-442DB2FD782B}" destId="{CD57F676-7822-46CD-8387-C000FC1DBB88}" srcOrd="1" destOrd="0" presId="urn:microsoft.com/office/officeart/2005/8/layout/hierarchy2"/>
    <dgm:cxn modelId="{3DA93663-BD41-4F68-B0A3-C51C940E938C}" type="presParOf" srcId="{CD57F676-7822-46CD-8387-C000FC1DBB88}" destId="{1F450BEF-D4B1-4299-A725-5275D6549AC7}" srcOrd="0" destOrd="0" presId="urn:microsoft.com/office/officeart/2005/8/layout/hierarchy2"/>
    <dgm:cxn modelId="{B9403F9F-96A2-4FA4-B281-A4AB15ABCCB8}" type="presParOf" srcId="{CD57F676-7822-46CD-8387-C000FC1DBB88}" destId="{2F34678D-A7E3-414B-860E-6316047F18B9}" srcOrd="1" destOrd="0" presId="urn:microsoft.com/office/officeart/2005/8/layout/hierarchy2"/>
    <dgm:cxn modelId="{02D53835-B5AB-43D0-8E0C-86BBFA0899E6}" type="presParOf" srcId="{1B6B9AB3-7DEB-42B3-B8CC-2C6DA700B843}" destId="{CD3F5FC3-14BD-4123-AD50-C4886D9D988C}" srcOrd="2" destOrd="0" presId="urn:microsoft.com/office/officeart/2005/8/layout/hierarchy2"/>
    <dgm:cxn modelId="{2CEA33AC-A605-4F0A-B957-D9E32ED47658}" type="presParOf" srcId="{CD3F5FC3-14BD-4123-AD50-C4886D9D988C}" destId="{3A0E5A4C-B319-4999-B431-66013F91480D}" srcOrd="0" destOrd="0" presId="urn:microsoft.com/office/officeart/2005/8/layout/hierarchy2"/>
    <dgm:cxn modelId="{ACA719BB-9369-4401-9A4E-AD48120993A5}" type="presParOf" srcId="{1B6B9AB3-7DEB-42B3-B8CC-2C6DA700B843}" destId="{D2BF507B-3153-4657-BE56-40E7640DFB3F}" srcOrd="3" destOrd="0" presId="urn:microsoft.com/office/officeart/2005/8/layout/hierarchy2"/>
    <dgm:cxn modelId="{59B48820-81B9-4C1F-BF57-4900B20C94AF}" type="presParOf" srcId="{D2BF507B-3153-4657-BE56-40E7640DFB3F}" destId="{B390F2F2-250A-4725-B671-BD67CE5E7598}" srcOrd="0" destOrd="0" presId="urn:microsoft.com/office/officeart/2005/8/layout/hierarchy2"/>
    <dgm:cxn modelId="{5AF9E787-65B4-4EAA-AA82-DAB70FB9F3D4}" type="presParOf" srcId="{D2BF507B-3153-4657-BE56-40E7640DFB3F}" destId="{3F3F4E40-43AE-4A23-853A-2A962E20CFB7}" srcOrd="1" destOrd="0" presId="urn:microsoft.com/office/officeart/2005/8/layout/hierarchy2"/>
    <dgm:cxn modelId="{8B79F78A-0896-4B7F-8066-1E8AA87EB8E7}" type="presParOf" srcId="{3F3F4E40-43AE-4A23-853A-2A962E20CFB7}" destId="{05B5E8B3-02EA-4FE8-BE4B-ABB3799966A3}" srcOrd="0" destOrd="0" presId="urn:microsoft.com/office/officeart/2005/8/layout/hierarchy2"/>
    <dgm:cxn modelId="{14D4422D-34ED-4DFE-89B5-525DEF4BBCE7}" type="presParOf" srcId="{05B5E8B3-02EA-4FE8-BE4B-ABB3799966A3}" destId="{04B4BFE0-9C16-46EE-8E1A-95D07DB8CBA7}" srcOrd="0" destOrd="0" presId="urn:microsoft.com/office/officeart/2005/8/layout/hierarchy2"/>
    <dgm:cxn modelId="{F2EBB162-7478-432A-89B3-61D7D3E6BF6D}" type="presParOf" srcId="{3F3F4E40-43AE-4A23-853A-2A962E20CFB7}" destId="{92D866CE-5F97-46BB-9D0B-197702EAC2F4}" srcOrd="1" destOrd="0" presId="urn:microsoft.com/office/officeart/2005/8/layout/hierarchy2"/>
    <dgm:cxn modelId="{364ED16F-32D5-47AD-9212-420262814DD9}" type="presParOf" srcId="{92D866CE-5F97-46BB-9D0B-197702EAC2F4}" destId="{B36C001D-1C70-4341-9684-A48E2A058FC2}" srcOrd="0" destOrd="0" presId="urn:microsoft.com/office/officeart/2005/8/layout/hierarchy2"/>
    <dgm:cxn modelId="{A23709BD-A52F-4CE1-9AE0-AC6DB02ED29E}" type="presParOf" srcId="{92D866CE-5F97-46BB-9D0B-197702EAC2F4}" destId="{D49AC45B-3259-4CA0-8794-69941D3FDBF3}" srcOrd="1" destOrd="0" presId="urn:microsoft.com/office/officeart/2005/8/layout/hierarchy2"/>
    <dgm:cxn modelId="{CDFE0D18-76D7-4D53-8955-A6F9B81BB0A1}" type="presParOf" srcId="{D49AC45B-3259-4CA0-8794-69941D3FDBF3}" destId="{AC829BFA-4B61-4B61-84BD-3754C33CBB79}" srcOrd="0" destOrd="0" presId="urn:microsoft.com/office/officeart/2005/8/layout/hierarchy2"/>
    <dgm:cxn modelId="{4933DBB1-E9A9-4653-BA33-8812861129E9}" type="presParOf" srcId="{AC829BFA-4B61-4B61-84BD-3754C33CBB79}" destId="{1CF9DD5B-1210-40ED-8C82-D2F656CD3365}" srcOrd="0" destOrd="0" presId="urn:microsoft.com/office/officeart/2005/8/layout/hierarchy2"/>
    <dgm:cxn modelId="{A92B54D8-23EC-4EEE-A73F-7AA0E9159AE8}" type="presParOf" srcId="{D49AC45B-3259-4CA0-8794-69941D3FDBF3}" destId="{E95ADAE9-5160-452C-BE84-BB31F40F6C69}" srcOrd="1" destOrd="0" presId="urn:microsoft.com/office/officeart/2005/8/layout/hierarchy2"/>
    <dgm:cxn modelId="{D0E75D6E-0C5E-4399-A474-686B7A02FABA}" type="presParOf" srcId="{E95ADAE9-5160-452C-BE84-BB31F40F6C69}" destId="{4179C725-E8C2-496D-AFAC-50904CB56114}" srcOrd="0" destOrd="0" presId="urn:microsoft.com/office/officeart/2005/8/layout/hierarchy2"/>
    <dgm:cxn modelId="{87597CC2-1612-4278-ABEC-D4AA71F54558}" type="presParOf" srcId="{E95ADAE9-5160-452C-BE84-BB31F40F6C69}" destId="{F97817C2-D84C-47A8-AD2A-3A14699D862D}" srcOrd="1" destOrd="0" presId="urn:microsoft.com/office/officeart/2005/8/layout/hierarchy2"/>
    <dgm:cxn modelId="{9F478C56-E76D-49F7-BE0F-227237D7C350}" type="presParOf" srcId="{3F3F4E40-43AE-4A23-853A-2A962E20CFB7}" destId="{9568FA79-5CDF-4EF0-9B06-7F056019340B}" srcOrd="2" destOrd="0" presId="urn:microsoft.com/office/officeart/2005/8/layout/hierarchy2"/>
    <dgm:cxn modelId="{102E27D1-AAB3-42CB-BB73-BA02AB86211C}" type="presParOf" srcId="{9568FA79-5CDF-4EF0-9B06-7F056019340B}" destId="{D271B22D-1CDB-429D-AD40-0A3182388EEF}" srcOrd="0" destOrd="0" presId="urn:microsoft.com/office/officeart/2005/8/layout/hierarchy2"/>
    <dgm:cxn modelId="{6CFFB0B8-82CA-4B44-B15B-4850347B15B2}" type="presParOf" srcId="{3F3F4E40-43AE-4A23-853A-2A962E20CFB7}" destId="{4D8FFC94-D6A3-43C3-8A70-AC27E4007FB4}" srcOrd="3" destOrd="0" presId="urn:microsoft.com/office/officeart/2005/8/layout/hierarchy2"/>
    <dgm:cxn modelId="{40C4F2F0-46A8-44E2-9A3E-FA163AAB8F90}" type="presParOf" srcId="{4D8FFC94-D6A3-43C3-8A70-AC27E4007FB4}" destId="{7FF90D29-695E-416C-9477-C85904BA9248}" srcOrd="0" destOrd="0" presId="urn:microsoft.com/office/officeart/2005/8/layout/hierarchy2"/>
    <dgm:cxn modelId="{B546C4E0-16BF-4528-B299-C29699038114}" type="presParOf" srcId="{4D8FFC94-D6A3-43C3-8A70-AC27E4007FB4}" destId="{35BAD20C-EA2B-4189-83C9-6BF475B12337}" srcOrd="1" destOrd="0" presId="urn:microsoft.com/office/officeart/2005/8/layout/hierarchy2"/>
    <dgm:cxn modelId="{F4C0624A-E2C6-4AC7-8B93-92724890558C}" type="presParOf" srcId="{35BAD20C-EA2B-4189-83C9-6BF475B12337}" destId="{D401CB5E-8C1F-44C5-B263-598F3667F39C}" srcOrd="0" destOrd="0" presId="urn:microsoft.com/office/officeart/2005/8/layout/hierarchy2"/>
    <dgm:cxn modelId="{F8BA078E-6174-4017-9EF1-4A12C97CC9CD}" type="presParOf" srcId="{D401CB5E-8C1F-44C5-B263-598F3667F39C}" destId="{2077CC62-6B44-4DDD-878C-E596A2541DB7}" srcOrd="0" destOrd="0" presId="urn:microsoft.com/office/officeart/2005/8/layout/hierarchy2"/>
    <dgm:cxn modelId="{8D542E14-7BD1-4D3A-B6CF-D6E0610E9656}" type="presParOf" srcId="{35BAD20C-EA2B-4189-83C9-6BF475B12337}" destId="{25F198D6-795F-49D8-AB26-DA618DB1F04F}" srcOrd="1" destOrd="0" presId="urn:microsoft.com/office/officeart/2005/8/layout/hierarchy2"/>
    <dgm:cxn modelId="{E83E3946-C183-44EA-8273-0B3354730B6C}" type="presParOf" srcId="{25F198D6-795F-49D8-AB26-DA618DB1F04F}" destId="{31C3BB9F-8FC6-41AE-9679-9B5CDE0E9216}" srcOrd="0" destOrd="0" presId="urn:microsoft.com/office/officeart/2005/8/layout/hierarchy2"/>
    <dgm:cxn modelId="{6EE67E49-8DE8-4F2F-9005-CDD2BEA4AE7E}" type="presParOf" srcId="{25F198D6-795F-49D8-AB26-DA618DB1F04F}" destId="{AAE66410-1F2A-4895-88E3-48A0A9C56D7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E4DA9A-9190-4113-9062-1CDCAAD18EEB}" type="doc">
      <dgm:prSet loTypeId="urn:microsoft.com/office/officeart/2005/8/layout/hierarchy2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sk-SK"/>
        </a:p>
      </dgm:t>
    </dgm:pt>
    <dgm:pt modelId="{DCF98CFE-7120-4898-9C7E-0D4EEBA5E31E}">
      <dgm:prSet phldrT="[Text]"/>
      <dgm:spPr/>
      <dgm:t>
        <a:bodyPr/>
        <a:lstStyle/>
        <a:p>
          <a:r>
            <a:rPr lang="en-US" dirty="0" smtClean="0"/>
            <a:t>Flight 1</a:t>
          </a:r>
          <a:endParaRPr lang="sk-SK" dirty="0"/>
        </a:p>
      </dgm:t>
    </dgm:pt>
    <dgm:pt modelId="{5018B1A4-35B4-4701-A75E-BD14B4955AE8}" type="parTrans" cxnId="{0D53D42C-9824-474C-9EFD-57604F021FD5}">
      <dgm:prSet/>
      <dgm:spPr/>
      <dgm:t>
        <a:bodyPr/>
        <a:lstStyle/>
        <a:p>
          <a:endParaRPr lang="sk-SK"/>
        </a:p>
      </dgm:t>
    </dgm:pt>
    <dgm:pt modelId="{1D2406AE-3D40-4275-A2F5-5E0D8FC2ADE0}" type="sibTrans" cxnId="{0D53D42C-9824-474C-9EFD-57604F021FD5}">
      <dgm:prSet/>
      <dgm:spPr/>
      <dgm:t>
        <a:bodyPr/>
        <a:lstStyle/>
        <a:p>
          <a:endParaRPr lang="sk-SK"/>
        </a:p>
      </dgm:t>
    </dgm:pt>
    <dgm:pt modelId="{F8A61203-1ED4-4F31-A44D-946427B73173}">
      <dgm:prSet phldrT="[Text]"/>
      <dgm:spPr/>
      <dgm:t>
        <a:bodyPr/>
        <a:lstStyle/>
        <a:p>
          <a:r>
            <a:rPr lang="en-US" dirty="0" smtClean="0"/>
            <a:t>Flight 2</a:t>
          </a:r>
        </a:p>
      </dgm:t>
    </dgm:pt>
    <dgm:pt modelId="{93AC7364-2977-437B-9CF6-67A01C0AD7EE}" type="parTrans" cxnId="{26628051-408D-47B8-84EE-7BCDA2FA39BD}">
      <dgm:prSet/>
      <dgm:spPr/>
      <dgm:t>
        <a:bodyPr/>
        <a:lstStyle/>
        <a:p>
          <a:endParaRPr lang="sk-SK"/>
        </a:p>
      </dgm:t>
    </dgm:pt>
    <dgm:pt modelId="{1A707A3A-7271-4825-9AE9-97B63AF64A5D}" type="sibTrans" cxnId="{26628051-408D-47B8-84EE-7BCDA2FA39BD}">
      <dgm:prSet/>
      <dgm:spPr/>
      <dgm:t>
        <a:bodyPr/>
        <a:lstStyle/>
        <a:p>
          <a:endParaRPr lang="sk-SK"/>
        </a:p>
      </dgm:t>
    </dgm:pt>
    <dgm:pt modelId="{475B8EB6-1813-4B22-83E6-F416F89FDDF1}">
      <dgm:prSet phldrT="[Text]" phldr="1"/>
      <dgm:spPr/>
      <dgm:t>
        <a:bodyPr/>
        <a:lstStyle/>
        <a:p>
          <a:endParaRPr lang="sk-SK" dirty="0"/>
        </a:p>
      </dgm:t>
    </dgm:pt>
    <dgm:pt modelId="{4D3475EA-726D-40F4-8366-844245667571}" type="parTrans" cxnId="{D488A49E-875D-42B5-826A-59F89D0CEBA1}">
      <dgm:prSet/>
      <dgm:spPr/>
      <dgm:t>
        <a:bodyPr/>
        <a:lstStyle/>
        <a:p>
          <a:endParaRPr lang="sk-SK"/>
        </a:p>
      </dgm:t>
    </dgm:pt>
    <dgm:pt modelId="{A012288E-1605-4AE2-A517-089EC0BC7DA5}" type="sibTrans" cxnId="{D488A49E-875D-42B5-826A-59F89D0CEBA1}">
      <dgm:prSet/>
      <dgm:spPr/>
      <dgm:t>
        <a:bodyPr/>
        <a:lstStyle/>
        <a:p>
          <a:endParaRPr lang="sk-SK"/>
        </a:p>
      </dgm:t>
    </dgm:pt>
    <dgm:pt modelId="{BBBC80BD-86CD-428C-9833-70D22585CA06}">
      <dgm:prSet phldrT="[Text]"/>
      <dgm:spPr/>
      <dgm:t>
        <a:bodyPr/>
        <a:lstStyle/>
        <a:p>
          <a:r>
            <a:rPr lang="en-US" dirty="0" smtClean="0"/>
            <a:t>Flight 4</a:t>
          </a:r>
          <a:endParaRPr lang="sk-SK" dirty="0"/>
        </a:p>
      </dgm:t>
    </dgm:pt>
    <dgm:pt modelId="{A235D544-A7FB-4832-928D-E03351B07EDA}" type="parTrans" cxnId="{87CB4205-0218-4E95-9BFB-3C708FBD00B5}">
      <dgm:prSet/>
      <dgm:spPr/>
      <dgm:t>
        <a:bodyPr/>
        <a:lstStyle/>
        <a:p>
          <a:endParaRPr lang="sk-SK"/>
        </a:p>
      </dgm:t>
    </dgm:pt>
    <dgm:pt modelId="{8843E4E3-2042-483F-B6B5-143F7383831C}" type="sibTrans" cxnId="{87CB4205-0218-4E95-9BFB-3C708FBD00B5}">
      <dgm:prSet/>
      <dgm:spPr/>
      <dgm:t>
        <a:bodyPr/>
        <a:lstStyle/>
        <a:p>
          <a:endParaRPr lang="sk-SK"/>
        </a:p>
      </dgm:t>
    </dgm:pt>
    <dgm:pt modelId="{A2DEDA5D-F7AA-4057-8046-0742D9D4CFD7}">
      <dgm:prSet phldrT="[Text]"/>
      <dgm:spPr/>
      <dgm:t>
        <a:bodyPr/>
        <a:lstStyle/>
        <a:p>
          <a:r>
            <a:rPr lang="en-US" dirty="0" smtClean="0"/>
            <a:t>Flight 5</a:t>
          </a:r>
          <a:endParaRPr lang="sk-SK" dirty="0"/>
        </a:p>
      </dgm:t>
    </dgm:pt>
    <dgm:pt modelId="{5C495F46-8859-4740-92F6-7F1A1826F702}" type="parTrans" cxnId="{551A427C-0910-4E92-9C7D-8E62F28F13ED}">
      <dgm:prSet/>
      <dgm:spPr/>
      <dgm:t>
        <a:bodyPr/>
        <a:lstStyle/>
        <a:p>
          <a:endParaRPr lang="sk-SK"/>
        </a:p>
      </dgm:t>
    </dgm:pt>
    <dgm:pt modelId="{86C0980B-07BB-408C-8565-BACF42FD37E0}" type="sibTrans" cxnId="{551A427C-0910-4E92-9C7D-8E62F28F13ED}">
      <dgm:prSet/>
      <dgm:spPr/>
      <dgm:t>
        <a:bodyPr/>
        <a:lstStyle/>
        <a:p>
          <a:endParaRPr lang="sk-SK"/>
        </a:p>
      </dgm:t>
    </dgm:pt>
    <dgm:pt modelId="{69273DEC-D064-465E-A2BC-DE85F1D54121}">
      <dgm:prSet phldrT="[Text]" phldr="1"/>
      <dgm:spPr/>
      <dgm:t>
        <a:bodyPr/>
        <a:lstStyle/>
        <a:p>
          <a:endParaRPr lang="sk-SK" dirty="0"/>
        </a:p>
      </dgm:t>
    </dgm:pt>
    <dgm:pt modelId="{ACDB723D-5F58-4594-935C-B45977443205}" type="parTrans" cxnId="{905B380D-B649-4D57-B8B8-220567F6FE0D}">
      <dgm:prSet/>
      <dgm:spPr/>
      <dgm:t>
        <a:bodyPr/>
        <a:lstStyle/>
        <a:p>
          <a:endParaRPr lang="sk-SK"/>
        </a:p>
      </dgm:t>
    </dgm:pt>
    <dgm:pt modelId="{7410CB96-EB70-42D3-982D-B09EF8BB0C54}" type="sibTrans" cxnId="{905B380D-B649-4D57-B8B8-220567F6FE0D}">
      <dgm:prSet/>
      <dgm:spPr/>
      <dgm:t>
        <a:bodyPr/>
        <a:lstStyle/>
        <a:p>
          <a:endParaRPr lang="sk-SK"/>
        </a:p>
      </dgm:t>
    </dgm:pt>
    <dgm:pt modelId="{AD1C9583-1108-4AE3-9934-4927168C9E1D}">
      <dgm:prSet/>
      <dgm:spPr/>
      <dgm:t>
        <a:bodyPr/>
        <a:lstStyle/>
        <a:p>
          <a:r>
            <a:rPr lang="en-US" dirty="0" smtClean="0"/>
            <a:t>Flight 3</a:t>
          </a:r>
          <a:endParaRPr lang="sk-SK" dirty="0"/>
        </a:p>
      </dgm:t>
    </dgm:pt>
    <dgm:pt modelId="{063E873A-D35B-4DEB-8189-E159DAD81C83}" type="parTrans" cxnId="{0B9AC89F-6245-4B40-9DFF-03FED30017C7}">
      <dgm:prSet/>
      <dgm:spPr/>
      <dgm:t>
        <a:bodyPr/>
        <a:lstStyle/>
        <a:p>
          <a:endParaRPr lang="sk-SK"/>
        </a:p>
      </dgm:t>
    </dgm:pt>
    <dgm:pt modelId="{B28AC03E-32F7-4FB9-82EC-F793E7F07F8B}" type="sibTrans" cxnId="{0B9AC89F-6245-4B40-9DFF-03FED30017C7}">
      <dgm:prSet/>
      <dgm:spPr/>
      <dgm:t>
        <a:bodyPr/>
        <a:lstStyle/>
        <a:p>
          <a:endParaRPr lang="sk-SK"/>
        </a:p>
      </dgm:t>
    </dgm:pt>
    <dgm:pt modelId="{75BB1445-0E33-47C1-BE63-28838F37E394}">
      <dgm:prSet/>
      <dgm:spPr/>
      <dgm:t>
        <a:bodyPr/>
        <a:lstStyle/>
        <a:p>
          <a:r>
            <a:rPr lang="en-US" dirty="0" smtClean="0"/>
            <a:t>Flight 6</a:t>
          </a:r>
          <a:endParaRPr lang="sk-SK" dirty="0"/>
        </a:p>
      </dgm:t>
    </dgm:pt>
    <dgm:pt modelId="{6897D900-09A9-4EE4-B65A-574D13C1295D}" type="parTrans" cxnId="{E2B8520A-AF9B-4F3F-86A2-A00BDE0287A7}">
      <dgm:prSet/>
      <dgm:spPr/>
      <dgm:t>
        <a:bodyPr/>
        <a:lstStyle/>
        <a:p>
          <a:endParaRPr lang="sk-SK"/>
        </a:p>
      </dgm:t>
    </dgm:pt>
    <dgm:pt modelId="{6E5157B2-8E7B-44FC-B618-8F1908B54BAA}" type="sibTrans" cxnId="{E2B8520A-AF9B-4F3F-86A2-A00BDE0287A7}">
      <dgm:prSet/>
      <dgm:spPr/>
      <dgm:t>
        <a:bodyPr/>
        <a:lstStyle/>
        <a:p>
          <a:endParaRPr lang="sk-SK"/>
        </a:p>
      </dgm:t>
    </dgm:pt>
    <dgm:pt modelId="{7AE45300-6083-42A2-AF78-30D1E8B77DB5}">
      <dgm:prSet/>
      <dgm:spPr/>
      <dgm:t>
        <a:bodyPr/>
        <a:lstStyle/>
        <a:p>
          <a:r>
            <a:rPr lang="en-US" dirty="0" smtClean="0"/>
            <a:t>Flight 7</a:t>
          </a:r>
          <a:endParaRPr lang="sk-SK" dirty="0"/>
        </a:p>
      </dgm:t>
    </dgm:pt>
    <dgm:pt modelId="{E1BC33E2-C7EC-41F6-A37D-213BFF6C88D6}" type="parTrans" cxnId="{053D3559-6F4B-4DF2-8206-B303A9243D1B}">
      <dgm:prSet/>
      <dgm:spPr/>
      <dgm:t>
        <a:bodyPr/>
        <a:lstStyle/>
        <a:p>
          <a:endParaRPr lang="sk-SK"/>
        </a:p>
      </dgm:t>
    </dgm:pt>
    <dgm:pt modelId="{E1689C8E-3300-40C8-B860-38C44BAB7A0C}" type="sibTrans" cxnId="{053D3559-6F4B-4DF2-8206-B303A9243D1B}">
      <dgm:prSet/>
      <dgm:spPr/>
      <dgm:t>
        <a:bodyPr/>
        <a:lstStyle/>
        <a:p>
          <a:endParaRPr lang="sk-SK"/>
        </a:p>
      </dgm:t>
    </dgm:pt>
    <dgm:pt modelId="{99B39BB2-7113-4CDB-B7FB-FD5ABE49B942}">
      <dgm:prSet/>
      <dgm:spPr/>
      <dgm:t>
        <a:bodyPr/>
        <a:lstStyle/>
        <a:p>
          <a:endParaRPr lang="sk-SK" dirty="0"/>
        </a:p>
      </dgm:t>
    </dgm:pt>
    <dgm:pt modelId="{66DA6820-688C-4FCC-BF6D-60CF2EF2EC05}" type="parTrans" cxnId="{C5664A82-11AE-4A87-9A74-8E59AA9224BD}">
      <dgm:prSet/>
      <dgm:spPr/>
      <dgm:t>
        <a:bodyPr/>
        <a:lstStyle/>
        <a:p>
          <a:endParaRPr lang="sk-SK"/>
        </a:p>
      </dgm:t>
    </dgm:pt>
    <dgm:pt modelId="{F11E18F9-39ED-4D82-A027-13ACEFADE03B}" type="sibTrans" cxnId="{C5664A82-11AE-4A87-9A74-8E59AA9224BD}">
      <dgm:prSet/>
      <dgm:spPr/>
      <dgm:t>
        <a:bodyPr/>
        <a:lstStyle/>
        <a:p>
          <a:endParaRPr lang="sk-SK"/>
        </a:p>
      </dgm:t>
    </dgm:pt>
    <dgm:pt modelId="{E50BD143-9EAE-4CF8-8B21-1EB4E8B02697}" type="pres">
      <dgm:prSet presAssocID="{A3E4DA9A-9190-4113-9062-1CDCAAD18EE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F8A27487-5A20-479F-9038-A65C8F58C49A}" type="pres">
      <dgm:prSet presAssocID="{DCF98CFE-7120-4898-9C7E-0D4EEBA5E31E}" presName="root1" presStyleCnt="0"/>
      <dgm:spPr/>
      <dgm:t>
        <a:bodyPr/>
        <a:lstStyle/>
        <a:p>
          <a:endParaRPr lang="sk-SK"/>
        </a:p>
      </dgm:t>
    </dgm:pt>
    <dgm:pt modelId="{11A26082-B424-47BA-9DC7-064D2B3F82FC}" type="pres">
      <dgm:prSet presAssocID="{DCF98CFE-7120-4898-9C7E-0D4EEBA5E31E}" presName="LevelOneTextNode" presStyleLbl="node0" presStyleIdx="0" presStyleCnt="1" custScaleX="21764" custScaleY="21764" custLinFactNeighborX="-92" custLinFactNeighborY="-179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1B6B9AB3-7DEB-42B3-B8CC-2C6DA700B843}" type="pres">
      <dgm:prSet presAssocID="{DCF98CFE-7120-4898-9C7E-0D4EEBA5E31E}" presName="level2hierChild" presStyleCnt="0"/>
      <dgm:spPr/>
      <dgm:t>
        <a:bodyPr/>
        <a:lstStyle/>
        <a:p>
          <a:endParaRPr lang="sk-SK"/>
        </a:p>
      </dgm:t>
    </dgm:pt>
    <dgm:pt modelId="{C0FBA076-E9B4-4505-94C2-C24754992208}" type="pres">
      <dgm:prSet presAssocID="{93AC7364-2977-437B-9CF6-67A01C0AD7EE}" presName="conn2-1" presStyleLbl="parChTrans1D2" presStyleIdx="0" presStyleCnt="2"/>
      <dgm:spPr/>
      <dgm:t>
        <a:bodyPr/>
        <a:lstStyle/>
        <a:p>
          <a:endParaRPr lang="sk-SK"/>
        </a:p>
      </dgm:t>
    </dgm:pt>
    <dgm:pt modelId="{762B4D07-0F3B-4C3E-844E-4EE2A3D4CFA4}" type="pres">
      <dgm:prSet presAssocID="{93AC7364-2977-437B-9CF6-67A01C0AD7EE}" presName="connTx" presStyleLbl="parChTrans1D2" presStyleIdx="0" presStyleCnt="2"/>
      <dgm:spPr/>
      <dgm:t>
        <a:bodyPr/>
        <a:lstStyle/>
        <a:p>
          <a:endParaRPr lang="sk-SK"/>
        </a:p>
      </dgm:t>
    </dgm:pt>
    <dgm:pt modelId="{8F029667-BBA9-47D5-BC1D-2F7D1349F546}" type="pres">
      <dgm:prSet presAssocID="{F8A61203-1ED4-4F31-A44D-946427B73173}" presName="root2" presStyleCnt="0"/>
      <dgm:spPr/>
      <dgm:t>
        <a:bodyPr/>
        <a:lstStyle/>
        <a:p>
          <a:endParaRPr lang="sk-SK"/>
        </a:p>
      </dgm:t>
    </dgm:pt>
    <dgm:pt modelId="{2F946531-5184-4F5F-B0F5-98A804B9ED41}" type="pres">
      <dgm:prSet presAssocID="{F8A61203-1ED4-4F31-A44D-946427B73173}" presName="LevelTwoTextNode" presStyleLbl="node2" presStyleIdx="0" presStyleCnt="2" custScaleX="21764" custScaleY="21764" custLinFactNeighborX="-14872" custLinFactNeighborY="-2094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6D3335EA-7A61-4E79-B52B-C8AFBAAB1E5D}" type="pres">
      <dgm:prSet presAssocID="{F8A61203-1ED4-4F31-A44D-946427B73173}" presName="level3hierChild" presStyleCnt="0"/>
      <dgm:spPr/>
      <dgm:t>
        <a:bodyPr/>
        <a:lstStyle/>
        <a:p>
          <a:endParaRPr lang="sk-SK"/>
        </a:p>
      </dgm:t>
    </dgm:pt>
    <dgm:pt modelId="{C56619A1-6E3B-44DC-AB91-3D024979EC96}" type="pres">
      <dgm:prSet presAssocID="{4D3475EA-726D-40F4-8366-844245667571}" presName="conn2-1" presStyleLbl="parChTrans1D3" presStyleIdx="0" presStyleCnt="4"/>
      <dgm:spPr/>
      <dgm:t>
        <a:bodyPr/>
        <a:lstStyle/>
        <a:p>
          <a:endParaRPr lang="sk-SK"/>
        </a:p>
      </dgm:t>
    </dgm:pt>
    <dgm:pt modelId="{9235DEA2-B754-48AE-BE2D-B573EDEE7B61}" type="pres">
      <dgm:prSet presAssocID="{4D3475EA-726D-40F4-8366-844245667571}" presName="connTx" presStyleLbl="parChTrans1D3" presStyleIdx="0" presStyleCnt="4"/>
      <dgm:spPr/>
      <dgm:t>
        <a:bodyPr/>
        <a:lstStyle/>
        <a:p>
          <a:endParaRPr lang="sk-SK"/>
        </a:p>
      </dgm:t>
    </dgm:pt>
    <dgm:pt modelId="{D1FA07A3-06C7-4684-9F0C-C6C063B0F3CF}" type="pres">
      <dgm:prSet presAssocID="{475B8EB6-1813-4B22-83E6-F416F89FDDF1}" presName="root2" presStyleCnt="0"/>
      <dgm:spPr/>
      <dgm:t>
        <a:bodyPr/>
        <a:lstStyle/>
        <a:p>
          <a:endParaRPr lang="sk-SK"/>
        </a:p>
      </dgm:t>
    </dgm:pt>
    <dgm:pt modelId="{05402433-33BE-4AFC-9FE5-9392E44D5327}" type="pres">
      <dgm:prSet presAssocID="{475B8EB6-1813-4B22-83E6-F416F89FDDF1}" presName="LevelTwoTextNode" presStyleLbl="node3" presStyleIdx="0" presStyleCnt="4" custScaleX="21764" custScaleY="21764" custLinFactNeighborX="-6966" custLinFactNeighborY="395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BFC5850-269B-4A7B-A3B4-2A9C6B7773DA}" type="pres">
      <dgm:prSet presAssocID="{475B8EB6-1813-4B22-83E6-F416F89FDDF1}" presName="level3hierChild" presStyleCnt="0"/>
      <dgm:spPr/>
      <dgm:t>
        <a:bodyPr/>
        <a:lstStyle/>
        <a:p>
          <a:endParaRPr lang="sk-SK"/>
        </a:p>
      </dgm:t>
    </dgm:pt>
    <dgm:pt modelId="{C320CCD0-0A09-479E-9D11-ACF49D0510DD}" type="pres">
      <dgm:prSet presAssocID="{A235D544-A7FB-4832-928D-E03351B07EDA}" presName="conn2-1" presStyleLbl="parChTrans1D3" presStyleIdx="1" presStyleCnt="4"/>
      <dgm:spPr/>
      <dgm:t>
        <a:bodyPr/>
        <a:lstStyle/>
        <a:p>
          <a:endParaRPr lang="sk-SK"/>
        </a:p>
      </dgm:t>
    </dgm:pt>
    <dgm:pt modelId="{3E3CCED7-74B7-4B0E-A1A3-CFA56856CA5F}" type="pres">
      <dgm:prSet presAssocID="{A235D544-A7FB-4832-928D-E03351B07EDA}" presName="connTx" presStyleLbl="parChTrans1D3" presStyleIdx="1" presStyleCnt="4"/>
      <dgm:spPr/>
      <dgm:t>
        <a:bodyPr/>
        <a:lstStyle/>
        <a:p>
          <a:endParaRPr lang="sk-SK"/>
        </a:p>
      </dgm:t>
    </dgm:pt>
    <dgm:pt modelId="{A287F7D6-35EA-430E-A669-52BFF7E7B3C8}" type="pres">
      <dgm:prSet presAssocID="{BBBC80BD-86CD-428C-9833-70D22585CA06}" presName="root2" presStyleCnt="0"/>
      <dgm:spPr/>
      <dgm:t>
        <a:bodyPr/>
        <a:lstStyle/>
        <a:p>
          <a:endParaRPr lang="sk-SK"/>
        </a:p>
      </dgm:t>
    </dgm:pt>
    <dgm:pt modelId="{CE2C696A-553E-49C6-BB96-76C9B3137BBA}" type="pres">
      <dgm:prSet presAssocID="{BBBC80BD-86CD-428C-9833-70D22585CA06}" presName="LevelTwoTextNode" presStyleLbl="node3" presStyleIdx="1" presStyleCnt="4" custScaleX="21764" custScaleY="21764" custLinFactNeighborX="-2105" custLinFactNeighborY="-7821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8D101C20-31A3-4225-927E-442DB2FD782B}" type="pres">
      <dgm:prSet presAssocID="{BBBC80BD-86CD-428C-9833-70D22585CA06}" presName="level3hierChild" presStyleCnt="0"/>
      <dgm:spPr/>
      <dgm:t>
        <a:bodyPr/>
        <a:lstStyle/>
        <a:p>
          <a:endParaRPr lang="sk-SK"/>
        </a:p>
      </dgm:t>
    </dgm:pt>
    <dgm:pt modelId="{7CD1E106-00EB-4ACF-9052-C2FC50626846}" type="pres">
      <dgm:prSet presAssocID="{66DA6820-688C-4FCC-BF6D-60CF2EF2EC05}" presName="conn2-1" presStyleLbl="parChTrans1D4" presStyleIdx="0" presStyleCnt="3"/>
      <dgm:spPr/>
      <dgm:t>
        <a:bodyPr/>
        <a:lstStyle/>
        <a:p>
          <a:endParaRPr lang="sk-SK"/>
        </a:p>
      </dgm:t>
    </dgm:pt>
    <dgm:pt modelId="{5618DF22-3213-46E9-B711-0518DF943F32}" type="pres">
      <dgm:prSet presAssocID="{66DA6820-688C-4FCC-BF6D-60CF2EF2EC05}" presName="connTx" presStyleLbl="parChTrans1D4" presStyleIdx="0" presStyleCnt="3"/>
      <dgm:spPr/>
      <dgm:t>
        <a:bodyPr/>
        <a:lstStyle/>
        <a:p>
          <a:endParaRPr lang="sk-SK"/>
        </a:p>
      </dgm:t>
    </dgm:pt>
    <dgm:pt modelId="{CD57F676-7822-46CD-8387-C000FC1DBB88}" type="pres">
      <dgm:prSet presAssocID="{99B39BB2-7113-4CDB-B7FB-FD5ABE49B942}" presName="root2" presStyleCnt="0"/>
      <dgm:spPr/>
      <dgm:t>
        <a:bodyPr/>
        <a:lstStyle/>
        <a:p>
          <a:endParaRPr lang="sk-SK"/>
        </a:p>
      </dgm:t>
    </dgm:pt>
    <dgm:pt modelId="{1F450BEF-D4B1-4299-A725-5275D6549AC7}" type="pres">
      <dgm:prSet presAssocID="{99B39BB2-7113-4CDB-B7FB-FD5ABE49B942}" presName="LevelTwoTextNode" presStyleLbl="node4" presStyleIdx="0" presStyleCnt="3" custScaleX="21764" custScaleY="21764" custLinFactNeighborX="-680" custLinFactNeighborY="928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2F34678D-A7E3-414B-860E-6316047F18B9}" type="pres">
      <dgm:prSet presAssocID="{99B39BB2-7113-4CDB-B7FB-FD5ABE49B942}" presName="level3hierChild" presStyleCnt="0"/>
      <dgm:spPr/>
      <dgm:t>
        <a:bodyPr/>
        <a:lstStyle/>
        <a:p>
          <a:endParaRPr lang="sk-SK"/>
        </a:p>
      </dgm:t>
    </dgm:pt>
    <dgm:pt modelId="{CD3F5FC3-14BD-4123-AD50-C4886D9D988C}" type="pres">
      <dgm:prSet presAssocID="{063E873A-D35B-4DEB-8189-E159DAD81C83}" presName="conn2-1" presStyleLbl="parChTrans1D2" presStyleIdx="1" presStyleCnt="2"/>
      <dgm:spPr/>
      <dgm:t>
        <a:bodyPr/>
        <a:lstStyle/>
        <a:p>
          <a:endParaRPr lang="sk-SK"/>
        </a:p>
      </dgm:t>
    </dgm:pt>
    <dgm:pt modelId="{3A0E5A4C-B319-4999-B431-66013F91480D}" type="pres">
      <dgm:prSet presAssocID="{063E873A-D35B-4DEB-8189-E159DAD81C83}" presName="connTx" presStyleLbl="parChTrans1D2" presStyleIdx="1" presStyleCnt="2"/>
      <dgm:spPr/>
      <dgm:t>
        <a:bodyPr/>
        <a:lstStyle/>
        <a:p>
          <a:endParaRPr lang="sk-SK"/>
        </a:p>
      </dgm:t>
    </dgm:pt>
    <dgm:pt modelId="{D2BF507B-3153-4657-BE56-40E7640DFB3F}" type="pres">
      <dgm:prSet presAssocID="{AD1C9583-1108-4AE3-9934-4927168C9E1D}" presName="root2" presStyleCnt="0"/>
      <dgm:spPr/>
      <dgm:t>
        <a:bodyPr/>
        <a:lstStyle/>
        <a:p>
          <a:endParaRPr lang="sk-SK"/>
        </a:p>
      </dgm:t>
    </dgm:pt>
    <dgm:pt modelId="{B390F2F2-250A-4725-B671-BD67CE5E7598}" type="pres">
      <dgm:prSet presAssocID="{AD1C9583-1108-4AE3-9934-4927168C9E1D}" presName="LevelTwoTextNode" presStyleLbl="node2" presStyleIdx="1" presStyleCnt="2" custScaleX="21764" custScaleY="21764" custLinFactNeighborX="-19716" custLinFactNeighborY="329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F3F4E40-43AE-4A23-853A-2A962E20CFB7}" type="pres">
      <dgm:prSet presAssocID="{AD1C9583-1108-4AE3-9934-4927168C9E1D}" presName="level3hierChild" presStyleCnt="0"/>
      <dgm:spPr/>
      <dgm:t>
        <a:bodyPr/>
        <a:lstStyle/>
        <a:p>
          <a:endParaRPr lang="sk-SK"/>
        </a:p>
      </dgm:t>
    </dgm:pt>
    <dgm:pt modelId="{05B5E8B3-02EA-4FE8-BE4B-ABB3799966A3}" type="pres">
      <dgm:prSet presAssocID="{5C495F46-8859-4740-92F6-7F1A1826F702}" presName="conn2-1" presStyleLbl="parChTrans1D3" presStyleIdx="2" presStyleCnt="4"/>
      <dgm:spPr/>
      <dgm:t>
        <a:bodyPr/>
        <a:lstStyle/>
        <a:p>
          <a:endParaRPr lang="sk-SK"/>
        </a:p>
      </dgm:t>
    </dgm:pt>
    <dgm:pt modelId="{04B4BFE0-9C16-46EE-8E1A-95D07DB8CBA7}" type="pres">
      <dgm:prSet presAssocID="{5C495F46-8859-4740-92F6-7F1A1826F702}" presName="connTx" presStyleLbl="parChTrans1D3" presStyleIdx="2" presStyleCnt="4"/>
      <dgm:spPr/>
      <dgm:t>
        <a:bodyPr/>
        <a:lstStyle/>
        <a:p>
          <a:endParaRPr lang="sk-SK"/>
        </a:p>
      </dgm:t>
    </dgm:pt>
    <dgm:pt modelId="{92D866CE-5F97-46BB-9D0B-197702EAC2F4}" type="pres">
      <dgm:prSet presAssocID="{A2DEDA5D-F7AA-4057-8046-0742D9D4CFD7}" presName="root2" presStyleCnt="0"/>
      <dgm:spPr/>
      <dgm:t>
        <a:bodyPr/>
        <a:lstStyle/>
        <a:p>
          <a:endParaRPr lang="sk-SK"/>
        </a:p>
      </dgm:t>
    </dgm:pt>
    <dgm:pt modelId="{B36C001D-1C70-4341-9684-A48E2A058FC2}" type="pres">
      <dgm:prSet presAssocID="{A2DEDA5D-F7AA-4057-8046-0742D9D4CFD7}" presName="LevelTwoTextNode" presStyleLbl="node3" presStyleIdx="2" presStyleCnt="4" custScaleX="21764" custScaleY="21764" custLinFactNeighborX="-6966" custLinFactNeighborY="-339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D49AC45B-3259-4CA0-8794-69941D3FDBF3}" type="pres">
      <dgm:prSet presAssocID="{A2DEDA5D-F7AA-4057-8046-0742D9D4CFD7}" presName="level3hierChild" presStyleCnt="0"/>
      <dgm:spPr/>
      <dgm:t>
        <a:bodyPr/>
        <a:lstStyle/>
        <a:p>
          <a:endParaRPr lang="sk-SK"/>
        </a:p>
      </dgm:t>
    </dgm:pt>
    <dgm:pt modelId="{AC829BFA-4B61-4B61-84BD-3754C33CBB79}" type="pres">
      <dgm:prSet presAssocID="{ACDB723D-5F58-4594-935C-B45977443205}" presName="conn2-1" presStyleLbl="parChTrans1D4" presStyleIdx="1" presStyleCnt="3"/>
      <dgm:spPr/>
      <dgm:t>
        <a:bodyPr/>
        <a:lstStyle/>
        <a:p>
          <a:endParaRPr lang="sk-SK"/>
        </a:p>
      </dgm:t>
    </dgm:pt>
    <dgm:pt modelId="{1CF9DD5B-1210-40ED-8C82-D2F656CD3365}" type="pres">
      <dgm:prSet presAssocID="{ACDB723D-5F58-4594-935C-B45977443205}" presName="connTx" presStyleLbl="parChTrans1D4" presStyleIdx="1" presStyleCnt="3"/>
      <dgm:spPr/>
      <dgm:t>
        <a:bodyPr/>
        <a:lstStyle/>
        <a:p>
          <a:endParaRPr lang="sk-SK"/>
        </a:p>
      </dgm:t>
    </dgm:pt>
    <dgm:pt modelId="{E95ADAE9-5160-452C-BE84-BB31F40F6C69}" type="pres">
      <dgm:prSet presAssocID="{69273DEC-D064-465E-A2BC-DE85F1D54121}" presName="root2" presStyleCnt="0"/>
      <dgm:spPr/>
      <dgm:t>
        <a:bodyPr/>
        <a:lstStyle/>
        <a:p>
          <a:endParaRPr lang="sk-SK"/>
        </a:p>
      </dgm:t>
    </dgm:pt>
    <dgm:pt modelId="{4179C725-E8C2-496D-AFAC-50904CB56114}" type="pres">
      <dgm:prSet presAssocID="{69273DEC-D064-465E-A2BC-DE85F1D54121}" presName="LevelTwoTextNode" presStyleLbl="node4" presStyleIdx="1" presStyleCnt="3" custScaleX="21764" custScaleY="21764" custLinFactNeighborX="-680" custLinFactNeighborY="-2748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F97817C2-D84C-47A8-AD2A-3A14699D862D}" type="pres">
      <dgm:prSet presAssocID="{69273DEC-D064-465E-A2BC-DE85F1D54121}" presName="level3hierChild" presStyleCnt="0"/>
      <dgm:spPr/>
      <dgm:t>
        <a:bodyPr/>
        <a:lstStyle/>
        <a:p>
          <a:endParaRPr lang="sk-SK"/>
        </a:p>
      </dgm:t>
    </dgm:pt>
    <dgm:pt modelId="{9568FA79-5CDF-4EF0-9B06-7F056019340B}" type="pres">
      <dgm:prSet presAssocID="{6897D900-09A9-4EE4-B65A-574D13C1295D}" presName="conn2-1" presStyleLbl="parChTrans1D3" presStyleIdx="3" presStyleCnt="4"/>
      <dgm:spPr/>
      <dgm:t>
        <a:bodyPr/>
        <a:lstStyle/>
        <a:p>
          <a:endParaRPr lang="sk-SK"/>
        </a:p>
      </dgm:t>
    </dgm:pt>
    <dgm:pt modelId="{D271B22D-1CDB-429D-AD40-0A3182388EEF}" type="pres">
      <dgm:prSet presAssocID="{6897D900-09A9-4EE4-B65A-574D13C1295D}" presName="connTx" presStyleLbl="parChTrans1D3" presStyleIdx="3" presStyleCnt="4"/>
      <dgm:spPr/>
      <dgm:t>
        <a:bodyPr/>
        <a:lstStyle/>
        <a:p>
          <a:endParaRPr lang="sk-SK"/>
        </a:p>
      </dgm:t>
    </dgm:pt>
    <dgm:pt modelId="{4D8FFC94-D6A3-43C3-8A70-AC27E4007FB4}" type="pres">
      <dgm:prSet presAssocID="{75BB1445-0E33-47C1-BE63-28838F37E394}" presName="root2" presStyleCnt="0"/>
      <dgm:spPr/>
      <dgm:t>
        <a:bodyPr/>
        <a:lstStyle/>
        <a:p>
          <a:endParaRPr lang="sk-SK"/>
        </a:p>
      </dgm:t>
    </dgm:pt>
    <dgm:pt modelId="{7FF90D29-695E-416C-9477-C85904BA9248}" type="pres">
      <dgm:prSet presAssocID="{75BB1445-0E33-47C1-BE63-28838F37E394}" presName="LevelTwoTextNode" presStyleLbl="node3" presStyleIdx="3" presStyleCnt="4" custScaleX="21764" custScaleY="21764" custLinFactNeighborX="1179" custLinFactNeighborY="1084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5BAD20C-EA2B-4189-83C9-6BF475B12337}" type="pres">
      <dgm:prSet presAssocID="{75BB1445-0E33-47C1-BE63-28838F37E394}" presName="level3hierChild" presStyleCnt="0"/>
      <dgm:spPr/>
      <dgm:t>
        <a:bodyPr/>
        <a:lstStyle/>
        <a:p>
          <a:endParaRPr lang="sk-SK"/>
        </a:p>
      </dgm:t>
    </dgm:pt>
    <dgm:pt modelId="{D401CB5E-8C1F-44C5-B263-598F3667F39C}" type="pres">
      <dgm:prSet presAssocID="{E1BC33E2-C7EC-41F6-A37D-213BFF6C88D6}" presName="conn2-1" presStyleLbl="parChTrans1D4" presStyleIdx="2" presStyleCnt="3"/>
      <dgm:spPr/>
      <dgm:t>
        <a:bodyPr/>
        <a:lstStyle/>
        <a:p>
          <a:endParaRPr lang="sk-SK"/>
        </a:p>
      </dgm:t>
    </dgm:pt>
    <dgm:pt modelId="{2077CC62-6B44-4DDD-878C-E596A2541DB7}" type="pres">
      <dgm:prSet presAssocID="{E1BC33E2-C7EC-41F6-A37D-213BFF6C88D6}" presName="connTx" presStyleLbl="parChTrans1D4" presStyleIdx="2" presStyleCnt="3"/>
      <dgm:spPr/>
      <dgm:t>
        <a:bodyPr/>
        <a:lstStyle/>
        <a:p>
          <a:endParaRPr lang="sk-SK"/>
        </a:p>
      </dgm:t>
    </dgm:pt>
    <dgm:pt modelId="{25F198D6-795F-49D8-AB26-DA618DB1F04F}" type="pres">
      <dgm:prSet presAssocID="{7AE45300-6083-42A2-AF78-30D1E8B77DB5}" presName="root2" presStyleCnt="0"/>
      <dgm:spPr/>
      <dgm:t>
        <a:bodyPr/>
        <a:lstStyle/>
        <a:p>
          <a:endParaRPr lang="sk-SK"/>
        </a:p>
      </dgm:t>
    </dgm:pt>
    <dgm:pt modelId="{31C3BB9F-8FC6-41AE-9679-9B5CDE0E9216}" type="pres">
      <dgm:prSet presAssocID="{7AE45300-6083-42A2-AF78-30D1E8B77DB5}" presName="LevelTwoTextNode" presStyleLbl="node4" presStyleIdx="2" presStyleCnt="3" custScaleX="21764" custScaleY="21764" custLinFactNeighborX="-680" custLinFactNeighborY="-64247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AAE66410-1F2A-4895-88E3-48A0A9C56D7C}" type="pres">
      <dgm:prSet presAssocID="{7AE45300-6083-42A2-AF78-30D1E8B77DB5}" presName="level3hierChild" presStyleCnt="0"/>
      <dgm:spPr/>
      <dgm:t>
        <a:bodyPr/>
        <a:lstStyle/>
        <a:p>
          <a:endParaRPr lang="sk-SK"/>
        </a:p>
      </dgm:t>
    </dgm:pt>
  </dgm:ptLst>
  <dgm:cxnLst>
    <dgm:cxn modelId="{E354A936-2583-424E-847C-AD551289D929}" type="presOf" srcId="{BBBC80BD-86CD-428C-9833-70D22585CA06}" destId="{CE2C696A-553E-49C6-BB96-76C9B3137BBA}" srcOrd="0" destOrd="0" presId="urn:microsoft.com/office/officeart/2005/8/layout/hierarchy2"/>
    <dgm:cxn modelId="{EF0C8693-092F-4DBE-8427-C4684E91284F}" type="presOf" srcId="{DCF98CFE-7120-4898-9C7E-0D4EEBA5E31E}" destId="{11A26082-B424-47BA-9DC7-064D2B3F82FC}" srcOrd="0" destOrd="0" presId="urn:microsoft.com/office/officeart/2005/8/layout/hierarchy2"/>
    <dgm:cxn modelId="{64C31A6C-6D0A-4237-9800-46FD6F36073F}" type="presOf" srcId="{A3E4DA9A-9190-4113-9062-1CDCAAD18EEB}" destId="{E50BD143-9EAE-4CF8-8B21-1EB4E8B02697}" srcOrd="0" destOrd="0" presId="urn:microsoft.com/office/officeart/2005/8/layout/hierarchy2"/>
    <dgm:cxn modelId="{CB507CDE-F557-4858-8D01-94794B12E75B}" type="presOf" srcId="{5C495F46-8859-4740-92F6-7F1A1826F702}" destId="{04B4BFE0-9C16-46EE-8E1A-95D07DB8CBA7}" srcOrd="1" destOrd="0" presId="urn:microsoft.com/office/officeart/2005/8/layout/hierarchy2"/>
    <dgm:cxn modelId="{D488A49E-875D-42B5-826A-59F89D0CEBA1}" srcId="{F8A61203-1ED4-4F31-A44D-946427B73173}" destId="{475B8EB6-1813-4B22-83E6-F416F89FDDF1}" srcOrd="0" destOrd="0" parTransId="{4D3475EA-726D-40F4-8366-844245667571}" sibTransId="{A012288E-1605-4AE2-A517-089EC0BC7DA5}"/>
    <dgm:cxn modelId="{87CB4205-0218-4E95-9BFB-3C708FBD00B5}" srcId="{F8A61203-1ED4-4F31-A44D-946427B73173}" destId="{BBBC80BD-86CD-428C-9833-70D22585CA06}" srcOrd="1" destOrd="0" parTransId="{A235D544-A7FB-4832-928D-E03351B07EDA}" sibTransId="{8843E4E3-2042-483F-B6B5-143F7383831C}"/>
    <dgm:cxn modelId="{6E27EB53-1017-4084-93FB-7DE407808C21}" type="presOf" srcId="{A235D544-A7FB-4832-928D-E03351B07EDA}" destId="{C320CCD0-0A09-479E-9D11-ACF49D0510DD}" srcOrd="0" destOrd="0" presId="urn:microsoft.com/office/officeart/2005/8/layout/hierarchy2"/>
    <dgm:cxn modelId="{C14B731C-2997-485B-AE06-0AF2E6B03AE0}" type="presOf" srcId="{A235D544-A7FB-4832-928D-E03351B07EDA}" destId="{3E3CCED7-74B7-4B0E-A1A3-CFA56856CA5F}" srcOrd="1" destOrd="0" presId="urn:microsoft.com/office/officeart/2005/8/layout/hierarchy2"/>
    <dgm:cxn modelId="{77418460-4227-48CD-8FAB-ECE88BD022DF}" type="presOf" srcId="{69273DEC-D064-465E-A2BC-DE85F1D54121}" destId="{4179C725-E8C2-496D-AFAC-50904CB56114}" srcOrd="0" destOrd="0" presId="urn:microsoft.com/office/officeart/2005/8/layout/hierarchy2"/>
    <dgm:cxn modelId="{225BFB36-1E93-4E02-9A16-EC37CE8194D8}" type="presOf" srcId="{E1BC33E2-C7EC-41F6-A37D-213BFF6C88D6}" destId="{D401CB5E-8C1F-44C5-B263-598F3667F39C}" srcOrd="0" destOrd="0" presId="urn:microsoft.com/office/officeart/2005/8/layout/hierarchy2"/>
    <dgm:cxn modelId="{6056470B-2297-4CCC-ADF7-0F4B46C6A0F2}" type="presOf" srcId="{ACDB723D-5F58-4594-935C-B45977443205}" destId="{AC829BFA-4B61-4B61-84BD-3754C33CBB79}" srcOrd="0" destOrd="0" presId="urn:microsoft.com/office/officeart/2005/8/layout/hierarchy2"/>
    <dgm:cxn modelId="{8301F120-E62A-40C0-B856-AB836E0CB035}" type="presOf" srcId="{475B8EB6-1813-4B22-83E6-F416F89FDDF1}" destId="{05402433-33BE-4AFC-9FE5-9392E44D5327}" srcOrd="0" destOrd="0" presId="urn:microsoft.com/office/officeart/2005/8/layout/hierarchy2"/>
    <dgm:cxn modelId="{26628051-408D-47B8-84EE-7BCDA2FA39BD}" srcId="{DCF98CFE-7120-4898-9C7E-0D4EEBA5E31E}" destId="{F8A61203-1ED4-4F31-A44D-946427B73173}" srcOrd="0" destOrd="0" parTransId="{93AC7364-2977-437B-9CF6-67A01C0AD7EE}" sibTransId="{1A707A3A-7271-4825-9AE9-97B63AF64A5D}"/>
    <dgm:cxn modelId="{ABF6284D-B486-4C2C-BA9E-C4340679D1FE}" type="presOf" srcId="{7AE45300-6083-42A2-AF78-30D1E8B77DB5}" destId="{31C3BB9F-8FC6-41AE-9679-9B5CDE0E9216}" srcOrd="0" destOrd="0" presId="urn:microsoft.com/office/officeart/2005/8/layout/hierarchy2"/>
    <dgm:cxn modelId="{0D53D42C-9824-474C-9EFD-57604F021FD5}" srcId="{A3E4DA9A-9190-4113-9062-1CDCAAD18EEB}" destId="{DCF98CFE-7120-4898-9C7E-0D4EEBA5E31E}" srcOrd="0" destOrd="0" parTransId="{5018B1A4-35B4-4701-A75E-BD14B4955AE8}" sibTransId="{1D2406AE-3D40-4275-A2F5-5E0D8FC2ADE0}"/>
    <dgm:cxn modelId="{CEA5C288-00E1-48D3-9354-4F094B0438F5}" type="presOf" srcId="{063E873A-D35B-4DEB-8189-E159DAD81C83}" destId="{3A0E5A4C-B319-4999-B431-66013F91480D}" srcOrd="1" destOrd="0" presId="urn:microsoft.com/office/officeart/2005/8/layout/hierarchy2"/>
    <dgm:cxn modelId="{053D3559-6F4B-4DF2-8206-B303A9243D1B}" srcId="{75BB1445-0E33-47C1-BE63-28838F37E394}" destId="{7AE45300-6083-42A2-AF78-30D1E8B77DB5}" srcOrd="0" destOrd="0" parTransId="{E1BC33E2-C7EC-41F6-A37D-213BFF6C88D6}" sibTransId="{E1689C8E-3300-40C8-B860-38C44BAB7A0C}"/>
    <dgm:cxn modelId="{0B9AC89F-6245-4B40-9DFF-03FED30017C7}" srcId="{DCF98CFE-7120-4898-9C7E-0D4EEBA5E31E}" destId="{AD1C9583-1108-4AE3-9934-4927168C9E1D}" srcOrd="1" destOrd="0" parTransId="{063E873A-D35B-4DEB-8189-E159DAD81C83}" sibTransId="{B28AC03E-32F7-4FB9-82EC-F793E7F07F8B}"/>
    <dgm:cxn modelId="{155194F5-F796-4D66-A3DC-D9B75C9DBFAF}" type="presOf" srcId="{4D3475EA-726D-40F4-8366-844245667571}" destId="{9235DEA2-B754-48AE-BE2D-B573EDEE7B61}" srcOrd="1" destOrd="0" presId="urn:microsoft.com/office/officeart/2005/8/layout/hierarchy2"/>
    <dgm:cxn modelId="{83B1815D-5AA5-4CCB-AA6D-64C0A0F6F136}" type="presOf" srcId="{F8A61203-1ED4-4F31-A44D-946427B73173}" destId="{2F946531-5184-4F5F-B0F5-98A804B9ED41}" srcOrd="0" destOrd="0" presId="urn:microsoft.com/office/officeart/2005/8/layout/hierarchy2"/>
    <dgm:cxn modelId="{71ACC506-48C5-4147-869C-30DA7663198A}" type="presOf" srcId="{66DA6820-688C-4FCC-BF6D-60CF2EF2EC05}" destId="{7CD1E106-00EB-4ACF-9052-C2FC50626846}" srcOrd="0" destOrd="0" presId="urn:microsoft.com/office/officeart/2005/8/layout/hierarchy2"/>
    <dgm:cxn modelId="{B8830A17-DC69-42F3-9887-19B5DC1CB5F0}" type="presOf" srcId="{6897D900-09A9-4EE4-B65A-574D13C1295D}" destId="{D271B22D-1CDB-429D-AD40-0A3182388EEF}" srcOrd="1" destOrd="0" presId="urn:microsoft.com/office/officeart/2005/8/layout/hierarchy2"/>
    <dgm:cxn modelId="{EBDFCD6C-CA54-4F6A-8C44-03CEA40BEB96}" type="presOf" srcId="{93AC7364-2977-437B-9CF6-67A01C0AD7EE}" destId="{762B4D07-0F3B-4C3E-844E-4EE2A3D4CFA4}" srcOrd="1" destOrd="0" presId="urn:microsoft.com/office/officeart/2005/8/layout/hierarchy2"/>
    <dgm:cxn modelId="{5EC35338-C570-46D6-B808-7E97278A126E}" type="presOf" srcId="{99B39BB2-7113-4CDB-B7FB-FD5ABE49B942}" destId="{1F450BEF-D4B1-4299-A725-5275D6549AC7}" srcOrd="0" destOrd="0" presId="urn:microsoft.com/office/officeart/2005/8/layout/hierarchy2"/>
    <dgm:cxn modelId="{905B380D-B649-4D57-B8B8-220567F6FE0D}" srcId="{A2DEDA5D-F7AA-4057-8046-0742D9D4CFD7}" destId="{69273DEC-D064-465E-A2BC-DE85F1D54121}" srcOrd="0" destOrd="0" parTransId="{ACDB723D-5F58-4594-935C-B45977443205}" sibTransId="{7410CB96-EB70-42D3-982D-B09EF8BB0C54}"/>
    <dgm:cxn modelId="{D63143A2-C67C-4530-88E7-6A6E27812AC8}" type="presOf" srcId="{6897D900-09A9-4EE4-B65A-574D13C1295D}" destId="{9568FA79-5CDF-4EF0-9B06-7F056019340B}" srcOrd="0" destOrd="0" presId="urn:microsoft.com/office/officeart/2005/8/layout/hierarchy2"/>
    <dgm:cxn modelId="{E2B8520A-AF9B-4F3F-86A2-A00BDE0287A7}" srcId="{AD1C9583-1108-4AE3-9934-4927168C9E1D}" destId="{75BB1445-0E33-47C1-BE63-28838F37E394}" srcOrd="1" destOrd="0" parTransId="{6897D900-09A9-4EE4-B65A-574D13C1295D}" sibTransId="{6E5157B2-8E7B-44FC-B618-8F1908B54BAA}"/>
    <dgm:cxn modelId="{4EE854C7-0098-44CB-A645-E3F395726E34}" type="presOf" srcId="{66DA6820-688C-4FCC-BF6D-60CF2EF2EC05}" destId="{5618DF22-3213-46E9-B711-0518DF943F32}" srcOrd="1" destOrd="0" presId="urn:microsoft.com/office/officeart/2005/8/layout/hierarchy2"/>
    <dgm:cxn modelId="{551A427C-0910-4E92-9C7D-8E62F28F13ED}" srcId="{AD1C9583-1108-4AE3-9934-4927168C9E1D}" destId="{A2DEDA5D-F7AA-4057-8046-0742D9D4CFD7}" srcOrd="0" destOrd="0" parTransId="{5C495F46-8859-4740-92F6-7F1A1826F702}" sibTransId="{86C0980B-07BB-408C-8565-BACF42FD37E0}"/>
    <dgm:cxn modelId="{6AB2CD78-6F80-4C2B-A7B9-E02333CA5F41}" type="presOf" srcId="{A2DEDA5D-F7AA-4057-8046-0742D9D4CFD7}" destId="{B36C001D-1C70-4341-9684-A48E2A058FC2}" srcOrd="0" destOrd="0" presId="urn:microsoft.com/office/officeart/2005/8/layout/hierarchy2"/>
    <dgm:cxn modelId="{115B339B-137B-47DC-9B6E-2714A9B3FAAB}" type="presOf" srcId="{75BB1445-0E33-47C1-BE63-28838F37E394}" destId="{7FF90D29-695E-416C-9477-C85904BA9248}" srcOrd="0" destOrd="0" presId="urn:microsoft.com/office/officeart/2005/8/layout/hierarchy2"/>
    <dgm:cxn modelId="{4DFE34E9-3A47-4486-854D-15946D2A5BFE}" type="presOf" srcId="{063E873A-D35B-4DEB-8189-E159DAD81C83}" destId="{CD3F5FC3-14BD-4123-AD50-C4886D9D988C}" srcOrd="0" destOrd="0" presId="urn:microsoft.com/office/officeart/2005/8/layout/hierarchy2"/>
    <dgm:cxn modelId="{E4155880-1AEB-49DE-B3C6-F9DBEA92B0B8}" type="presOf" srcId="{ACDB723D-5F58-4594-935C-B45977443205}" destId="{1CF9DD5B-1210-40ED-8C82-D2F656CD3365}" srcOrd="1" destOrd="0" presId="urn:microsoft.com/office/officeart/2005/8/layout/hierarchy2"/>
    <dgm:cxn modelId="{6DED6A14-39A9-4F91-9A97-A618DDDE212D}" type="presOf" srcId="{93AC7364-2977-437B-9CF6-67A01C0AD7EE}" destId="{C0FBA076-E9B4-4505-94C2-C24754992208}" srcOrd="0" destOrd="0" presId="urn:microsoft.com/office/officeart/2005/8/layout/hierarchy2"/>
    <dgm:cxn modelId="{0A843E16-B769-4449-927A-217A7E9AD279}" type="presOf" srcId="{5C495F46-8859-4740-92F6-7F1A1826F702}" destId="{05B5E8B3-02EA-4FE8-BE4B-ABB3799966A3}" srcOrd="0" destOrd="0" presId="urn:microsoft.com/office/officeart/2005/8/layout/hierarchy2"/>
    <dgm:cxn modelId="{C5664A82-11AE-4A87-9A74-8E59AA9224BD}" srcId="{BBBC80BD-86CD-428C-9833-70D22585CA06}" destId="{99B39BB2-7113-4CDB-B7FB-FD5ABE49B942}" srcOrd="0" destOrd="0" parTransId="{66DA6820-688C-4FCC-BF6D-60CF2EF2EC05}" sibTransId="{F11E18F9-39ED-4D82-A027-13ACEFADE03B}"/>
    <dgm:cxn modelId="{8BD188BC-789A-473C-A985-F9A80B09D7B0}" type="presOf" srcId="{E1BC33E2-C7EC-41F6-A37D-213BFF6C88D6}" destId="{2077CC62-6B44-4DDD-878C-E596A2541DB7}" srcOrd="1" destOrd="0" presId="urn:microsoft.com/office/officeart/2005/8/layout/hierarchy2"/>
    <dgm:cxn modelId="{743301E0-F485-4C9D-85F7-7D73053C3A29}" type="presOf" srcId="{4D3475EA-726D-40F4-8366-844245667571}" destId="{C56619A1-6E3B-44DC-AB91-3D024979EC96}" srcOrd="0" destOrd="0" presId="urn:microsoft.com/office/officeart/2005/8/layout/hierarchy2"/>
    <dgm:cxn modelId="{D4E8E226-4905-4302-B529-EBBB3F834128}" type="presOf" srcId="{AD1C9583-1108-4AE3-9934-4927168C9E1D}" destId="{B390F2F2-250A-4725-B671-BD67CE5E7598}" srcOrd="0" destOrd="0" presId="urn:microsoft.com/office/officeart/2005/8/layout/hierarchy2"/>
    <dgm:cxn modelId="{13ED36E4-CEEC-44DD-B25F-ABAC667024E8}" type="presParOf" srcId="{E50BD143-9EAE-4CF8-8B21-1EB4E8B02697}" destId="{F8A27487-5A20-479F-9038-A65C8F58C49A}" srcOrd="0" destOrd="0" presId="urn:microsoft.com/office/officeart/2005/8/layout/hierarchy2"/>
    <dgm:cxn modelId="{43641653-41AB-47C6-ADE7-81427F6CE41C}" type="presParOf" srcId="{F8A27487-5A20-479F-9038-A65C8F58C49A}" destId="{11A26082-B424-47BA-9DC7-064D2B3F82FC}" srcOrd="0" destOrd="0" presId="urn:microsoft.com/office/officeart/2005/8/layout/hierarchy2"/>
    <dgm:cxn modelId="{074F10E2-89D6-4B40-8EA3-24775504CA59}" type="presParOf" srcId="{F8A27487-5A20-479F-9038-A65C8F58C49A}" destId="{1B6B9AB3-7DEB-42B3-B8CC-2C6DA700B843}" srcOrd="1" destOrd="0" presId="urn:microsoft.com/office/officeart/2005/8/layout/hierarchy2"/>
    <dgm:cxn modelId="{4285D6A9-72B1-4111-96BC-AA79A15443B7}" type="presParOf" srcId="{1B6B9AB3-7DEB-42B3-B8CC-2C6DA700B843}" destId="{C0FBA076-E9B4-4505-94C2-C24754992208}" srcOrd="0" destOrd="0" presId="urn:microsoft.com/office/officeart/2005/8/layout/hierarchy2"/>
    <dgm:cxn modelId="{5012DB2B-4382-4C0F-B2C0-0278FC8EE6AD}" type="presParOf" srcId="{C0FBA076-E9B4-4505-94C2-C24754992208}" destId="{762B4D07-0F3B-4C3E-844E-4EE2A3D4CFA4}" srcOrd="0" destOrd="0" presId="urn:microsoft.com/office/officeart/2005/8/layout/hierarchy2"/>
    <dgm:cxn modelId="{A53C493A-917F-41C0-BE28-42345DECB85E}" type="presParOf" srcId="{1B6B9AB3-7DEB-42B3-B8CC-2C6DA700B843}" destId="{8F029667-BBA9-47D5-BC1D-2F7D1349F546}" srcOrd="1" destOrd="0" presId="urn:microsoft.com/office/officeart/2005/8/layout/hierarchy2"/>
    <dgm:cxn modelId="{071FEA56-37C7-4840-8660-12B3F35ECB82}" type="presParOf" srcId="{8F029667-BBA9-47D5-BC1D-2F7D1349F546}" destId="{2F946531-5184-4F5F-B0F5-98A804B9ED41}" srcOrd="0" destOrd="0" presId="urn:microsoft.com/office/officeart/2005/8/layout/hierarchy2"/>
    <dgm:cxn modelId="{F4D30986-6C95-4FFB-8812-07DBF8762022}" type="presParOf" srcId="{8F029667-BBA9-47D5-BC1D-2F7D1349F546}" destId="{6D3335EA-7A61-4E79-B52B-C8AFBAAB1E5D}" srcOrd="1" destOrd="0" presId="urn:microsoft.com/office/officeart/2005/8/layout/hierarchy2"/>
    <dgm:cxn modelId="{0F16DA96-A538-44BE-818D-04227499F3B6}" type="presParOf" srcId="{6D3335EA-7A61-4E79-B52B-C8AFBAAB1E5D}" destId="{C56619A1-6E3B-44DC-AB91-3D024979EC96}" srcOrd="0" destOrd="0" presId="urn:microsoft.com/office/officeart/2005/8/layout/hierarchy2"/>
    <dgm:cxn modelId="{07589893-CA29-41D0-A2F1-876F4DD37D05}" type="presParOf" srcId="{C56619A1-6E3B-44DC-AB91-3D024979EC96}" destId="{9235DEA2-B754-48AE-BE2D-B573EDEE7B61}" srcOrd="0" destOrd="0" presId="urn:microsoft.com/office/officeart/2005/8/layout/hierarchy2"/>
    <dgm:cxn modelId="{EFB36FB4-7C7C-4ADD-951C-F0893CA25BC2}" type="presParOf" srcId="{6D3335EA-7A61-4E79-B52B-C8AFBAAB1E5D}" destId="{D1FA07A3-06C7-4684-9F0C-C6C063B0F3CF}" srcOrd="1" destOrd="0" presId="urn:microsoft.com/office/officeart/2005/8/layout/hierarchy2"/>
    <dgm:cxn modelId="{8A1A02A7-548F-47E4-A4DF-7F83F7FE225E}" type="presParOf" srcId="{D1FA07A3-06C7-4684-9F0C-C6C063B0F3CF}" destId="{05402433-33BE-4AFC-9FE5-9392E44D5327}" srcOrd="0" destOrd="0" presId="urn:microsoft.com/office/officeart/2005/8/layout/hierarchy2"/>
    <dgm:cxn modelId="{F1423455-60FC-442D-ACB6-8AEA11BB1A81}" type="presParOf" srcId="{D1FA07A3-06C7-4684-9F0C-C6C063B0F3CF}" destId="{3BFC5850-269B-4A7B-A3B4-2A9C6B7773DA}" srcOrd="1" destOrd="0" presId="urn:microsoft.com/office/officeart/2005/8/layout/hierarchy2"/>
    <dgm:cxn modelId="{C7DBF504-E0F7-4B73-8861-D82F4C62EB76}" type="presParOf" srcId="{6D3335EA-7A61-4E79-B52B-C8AFBAAB1E5D}" destId="{C320CCD0-0A09-479E-9D11-ACF49D0510DD}" srcOrd="2" destOrd="0" presId="urn:microsoft.com/office/officeart/2005/8/layout/hierarchy2"/>
    <dgm:cxn modelId="{B9B21A3E-92AE-44F2-A03A-4169DB5266EA}" type="presParOf" srcId="{C320CCD0-0A09-479E-9D11-ACF49D0510DD}" destId="{3E3CCED7-74B7-4B0E-A1A3-CFA56856CA5F}" srcOrd="0" destOrd="0" presId="urn:microsoft.com/office/officeart/2005/8/layout/hierarchy2"/>
    <dgm:cxn modelId="{949DA6D6-3B04-4C3B-BCCF-AF26F35154D8}" type="presParOf" srcId="{6D3335EA-7A61-4E79-B52B-C8AFBAAB1E5D}" destId="{A287F7D6-35EA-430E-A669-52BFF7E7B3C8}" srcOrd="3" destOrd="0" presId="urn:microsoft.com/office/officeart/2005/8/layout/hierarchy2"/>
    <dgm:cxn modelId="{00D107A5-7BEF-426B-BADE-CD7AC19954F6}" type="presParOf" srcId="{A287F7D6-35EA-430E-A669-52BFF7E7B3C8}" destId="{CE2C696A-553E-49C6-BB96-76C9B3137BBA}" srcOrd="0" destOrd="0" presId="urn:microsoft.com/office/officeart/2005/8/layout/hierarchy2"/>
    <dgm:cxn modelId="{15D30F57-8701-4EE1-AF77-81B55D0E4149}" type="presParOf" srcId="{A287F7D6-35EA-430E-A669-52BFF7E7B3C8}" destId="{8D101C20-31A3-4225-927E-442DB2FD782B}" srcOrd="1" destOrd="0" presId="urn:microsoft.com/office/officeart/2005/8/layout/hierarchy2"/>
    <dgm:cxn modelId="{4BF7662F-F176-448E-9B32-9BC2DD19E2C6}" type="presParOf" srcId="{8D101C20-31A3-4225-927E-442DB2FD782B}" destId="{7CD1E106-00EB-4ACF-9052-C2FC50626846}" srcOrd="0" destOrd="0" presId="urn:microsoft.com/office/officeart/2005/8/layout/hierarchy2"/>
    <dgm:cxn modelId="{7BC574C7-1B1E-4E1F-A02C-D10A26BAAEA0}" type="presParOf" srcId="{7CD1E106-00EB-4ACF-9052-C2FC50626846}" destId="{5618DF22-3213-46E9-B711-0518DF943F32}" srcOrd="0" destOrd="0" presId="urn:microsoft.com/office/officeart/2005/8/layout/hierarchy2"/>
    <dgm:cxn modelId="{13395FD8-BBE7-4E38-8574-62838DD4363A}" type="presParOf" srcId="{8D101C20-31A3-4225-927E-442DB2FD782B}" destId="{CD57F676-7822-46CD-8387-C000FC1DBB88}" srcOrd="1" destOrd="0" presId="urn:microsoft.com/office/officeart/2005/8/layout/hierarchy2"/>
    <dgm:cxn modelId="{9F937CBB-7D3C-4D62-99F8-4737CEEF320B}" type="presParOf" srcId="{CD57F676-7822-46CD-8387-C000FC1DBB88}" destId="{1F450BEF-D4B1-4299-A725-5275D6549AC7}" srcOrd="0" destOrd="0" presId="urn:microsoft.com/office/officeart/2005/8/layout/hierarchy2"/>
    <dgm:cxn modelId="{F4473B6A-47EA-4DB9-972B-FFCA002118AC}" type="presParOf" srcId="{CD57F676-7822-46CD-8387-C000FC1DBB88}" destId="{2F34678D-A7E3-414B-860E-6316047F18B9}" srcOrd="1" destOrd="0" presId="urn:microsoft.com/office/officeart/2005/8/layout/hierarchy2"/>
    <dgm:cxn modelId="{D3947BEA-B86D-4EE3-9267-23358F7530B1}" type="presParOf" srcId="{1B6B9AB3-7DEB-42B3-B8CC-2C6DA700B843}" destId="{CD3F5FC3-14BD-4123-AD50-C4886D9D988C}" srcOrd="2" destOrd="0" presId="urn:microsoft.com/office/officeart/2005/8/layout/hierarchy2"/>
    <dgm:cxn modelId="{D29A7BF0-65EB-4326-90B8-1A726468BE7D}" type="presParOf" srcId="{CD3F5FC3-14BD-4123-AD50-C4886D9D988C}" destId="{3A0E5A4C-B319-4999-B431-66013F91480D}" srcOrd="0" destOrd="0" presId="urn:microsoft.com/office/officeart/2005/8/layout/hierarchy2"/>
    <dgm:cxn modelId="{76F9C4E4-41FF-4488-BAD0-86D3C39A4973}" type="presParOf" srcId="{1B6B9AB3-7DEB-42B3-B8CC-2C6DA700B843}" destId="{D2BF507B-3153-4657-BE56-40E7640DFB3F}" srcOrd="3" destOrd="0" presId="urn:microsoft.com/office/officeart/2005/8/layout/hierarchy2"/>
    <dgm:cxn modelId="{6D781ED5-C804-484E-AB1B-054DBF75A99E}" type="presParOf" srcId="{D2BF507B-3153-4657-BE56-40E7640DFB3F}" destId="{B390F2F2-250A-4725-B671-BD67CE5E7598}" srcOrd="0" destOrd="0" presId="urn:microsoft.com/office/officeart/2005/8/layout/hierarchy2"/>
    <dgm:cxn modelId="{CBDE3EFD-C904-4731-AE69-8655AC096B42}" type="presParOf" srcId="{D2BF507B-3153-4657-BE56-40E7640DFB3F}" destId="{3F3F4E40-43AE-4A23-853A-2A962E20CFB7}" srcOrd="1" destOrd="0" presId="urn:microsoft.com/office/officeart/2005/8/layout/hierarchy2"/>
    <dgm:cxn modelId="{69E5204A-0E26-4623-B010-DB32379EEC00}" type="presParOf" srcId="{3F3F4E40-43AE-4A23-853A-2A962E20CFB7}" destId="{05B5E8B3-02EA-4FE8-BE4B-ABB3799966A3}" srcOrd="0" destOrd="0" presId="urn:microsoft.com/office/officeart/2005/8/layout/hierarchy2"/>
    <dgm:cxn modelId="{07C4CC49-CA04-4B54-8F03-624F106FBDF3}" type="presParOf" srcId="{05B5E8B3-02EA-4FE8-BE4B-ABB3799966A3}" destId="{04B4BFE0-9C16-46EE-8E1A-95D07DB8CBA7}" srcOrd="0" destOrd="0" presId="urn:microsoft.com/office/officeart/2005/8/layout/hierarchy2"/>
    <dgm:cxn modelId="{099A5D55-5EAE-47E4-8C7F-8EFBDFD5A838}" type="presParOf" srcId="{3F3F4E40-43AE-4A23-853A-2A962E20CFB7}" destId="{92D866CE-5F97-46BB-9D0B-197702EAC2F4}" srcOrd="1" destOrd="0" presId="urn:microsoft.com/office/officeart/2005/8/layout/hierarchy2"/>
    <dgm:cxn modelId="{3E8DAC9E-8D62-4902-AB13-08F33FA56565}" type="presParOf" srcId="{92D866CE-5F97-46BB-9D0B-197702EAC2F4}" destId="{B36C001D-1C70-4341-9684-A48E2A058FC2}" srcOrd="0" destOrd="0" presId="urn:microsoft.com/office/officeart/2005/8/layout/hierarchy2"/>
    <dgm:cxn modelId="{10948C38-987F-4B84-8B87-9F0156DF33BE}" type="presParOf" srcId="{92D866CE-5F97-46BB-9D0B-197702EAC2F4}" destId="{D49AC45B-3259-4CA0-8794-69941D3FDBF3}" srcOrd="1" destOrd="0" presId="urn:microsoft.com/office/officeart/2005/8/layout/hierarchy2"/>
    <dgm:cxn modelId="{2B59AFC5-01F4-4EC1-BF84-573437190C35}" type="presParOf" srcId="{D49AC45B-3259-4CA0-8794-69941D3FDBF3}" destId="{AC829BFA-4B61-4B61-84BD-3754C33CBB79}" srcOrd="0" destOrd="0" presId="urn:microsoft.com/office/officeart/2005/8/layout/hierarchy2"/>
    <dgm:cxn modelId="{903F4F84-1130-4FAB-94E8-0A218FFAFCB7}" type="presParOf" srcId="{AC829BFA-4B61-4B61-84BD-3754C33CBB79}" destId="{1CF9DD5B-1210-40ED-8C82-D2F656CD3365}" srcOrd="0" destOrd="0" presId="urn:microsoft.com/office/officeart/2005/8/layout/hierarchy2"/>
    <dgm:cxn modelId="{11C2C283-1592-434B-8D2E-F9D2532B3F6C}" type="presParOf" srcId="{D49AC45B-3259-4CA0-8794-69941D3FDBF3}" destId="{E95ADAE9-5160-452C-BE84-BB31F40F6C69}" srcOrd="1" destOrd="0" presId="urn:microsoft.com/office/officeart/2005/8/layout/hierarchy2"/>
    <dgm:cxn modelId="{AB310BA8-892C-4001-A7BD-86D6AAA9981A}" type="presParOf" srcId="{E95ADAE9-5160-452C-BE84-BB31F40F6C69}" destId="{4179C725-E8C2-496D-AFAC-50904CB56114}" srcOrd="0" destOrd="0" presId="urn:microsoft.com/office/officeart/2005/8/layout/hierarchy2"/>
    <dgm:cxn modelId="{99340011-B344-41F8-98F1-B9EA90FDD265}" type="presParOf" srcId="{E95ADAE9-5160-452C-BE84-BB31F40F6C69}" destId="{F97817C2-D84C-47A8-AD2A-3A14699D862D}" srcOrd="1" destOrd="0" presId="urn:microsoft.com/office/officeart/2005/8/layout/hierarchy2"/>
    <dgm:cxn modelId="{42DF409E-8563-4C5C-9339-08623992D465}" type="presParOf" srcId="{3F3F4E40-43AE-4A23-853A-2A962E20CFB7}" destId="{9568FA79-5CDF-4EF0-9B06-7F056019340B}" srcOrd="2" destOrd="0" presId="urn:microsoft.com/office/officeart/2005/8/layout/hierarchy2"/>
    <dgm:cxn modelId="{C7E8754A-671B-4B2A-83CC-6BA2AA5A2906}" type="presParOf" srcId="{9568FA79-5CDF-4EF0-9B06-7F056019340B}" destId="{D271B22D-1CDB-429D-AD40-0A3182388EEF}" srcOrd="0" destOrd="0" presId="urn:microsoft.com/office/officeart/2005/8/layout/hierarchy2"/>
    <dgm:cxn modelId="{2F6F49BF-C31C-44C5-8B3C-E4EC8FD31724}" type="presParOf" srcId="{3F3F4E40-43AE-4A23-853A-2A962E20CFB7}" destId="{4D8FFC94-D6A3-43C3-8A70-AC27E4007FB4}" srcOrd="3" destOrd="0" presId="urn:microsoft.com/office/officeart/2005/8/layout/hierarchy2"/>
    <dgm:cxn modelId="{6AEBBDBA-7566-45BA-B087-3AA816BCB749}" type="presParOf" srcId="{4D8FFC94-D6A3-43C3-8A70-AC27E4007FB4}" destId="{7FF90D29-695E-416C-9477-C85904BA9248}" srcOrd="0" destOrd="0" presId="urn:microsoft.com/office/officeart/2005/8/layout/hierarchy2"/>
    <dgm:cxn modelId="{AF05C890-D786-4F84-A772-4EE25E6ADCB9}" type="presParOf" srcId="{4D8FFC94-D6A3-43C3-8A70-AC27E4007FB4}" destId="{35BAD20C-EA2B-4189-83C9-6BF475B12337}" srcOrd="1" destOrd="0" presId="urn:microsoft.com/office/officeart/2005/8/layout/hierarchy2"/>
    <dgm:cxn modelId="{16539D03-6B6F-4F32-9DC9-548DBF92C397}" type="presParOf" srcId="{35BAD20C-EA2B-4189-83C9-6BF475B12337}" destId="{D401CB5E-8C1F-44C5-B263-598F3667F39C}" srcOrd="0" destOrd="0" presId="urn:microsoft.com/office/officeart/2005/8/layout/hierarchy2"/>
    <dgm:cxn modelId="{0B879C9D-BEDC-41A7-BF2C-1E86CEB1C640}" type="presParOf" srcId="{D401CB5E-8C1F-44C5-B263-598F3667F39C}" destId="{2077CC62-6B44-4DDD-878C-E596A2541DB7}" srcOrd="0" destOrd="0" presId="urn:microsoft.com/office/officeart/2005/8/layout/hierarchy2"/>
    <dgm:cxn modelId="{226212FE-357F-46FF-9F32-2F73F5AEF351}" type="presParOf" srcId="{35BAD20C-EA2B-4189-83C9-6BF475B12337}" destId="{25F198D6-795F-49D8-AB26-DA618DB1F04F}" srcOrd="1" destOrd="0" presId="urn:microsoft.com/office/officeart/2005/8/layout/hierarchy2"/>
    <dgm:cxn modelId="{C0F86765-24D7-4B7A-BD42-793857F88493}" type="presParOf" srcId="{25F198D6-795F-49D8-AB26-DA618DB1F04F}" destId="{31C3BB9F-8FC6-41AE-9679-9B5CDE0E9216}" srcOrd="0" destOrd="0" presId="urn:microsoft.com/office/officeart/2005/8/layout/hierarchy2"/>
    <dgm:cxn modelId="{FA795DD2-CA24-47B9-AA90-C2D5239A0803}" type="presParOf" srcId="{25F198D6-795F-49D8-AB26-DA618DB1F04F}" destId="{AAE66410-1F2A-4895-88E3-48A0A9C56D7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E4DA9A-9190-4113-9062-1CDCAAD18EEB}" type="doc">
      <dgm:prSet loTypeId="urn:microsoft.com/office/officeart/2005/8/layout/hierarchy2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sk-SK"/>
        </a:p>
      </dgm:t>
    </dgm:pt>
    <dgm:pt modelId="{DCF98CFE-7120-4898-9C7E-0D4EEBA5E31E}">
      <dgm:prSet phldrT="[Text]"/>
      <dgm:spPr/>
      <dgm:t>
        <a:bodyPr/>
        <a:lstStyle/>
        <a:p>
          <a:r>
            <a:rPr lang="en-US" dirty="0" smtClean="0"/>
            <a:t>Flight 1</a:t>
          </a:r>
          <a:endParaRPr lang="sk-SK" dirty="0"/>
        </a:p>
      </dgm:t>
    </dgm:pt>
    <dgm:pt modelId="{5018B1A4-35B4-4701-A75E-BD14B4955AE8}" type="parTrans" cxnId="{0D53D42C-9824-474C-9EFD-57604F021FD5}">
      <dgm:prSet/>
      <dgm:spPr/>
      <dgm:t>
        <a:bodyPr/>
        <a:lstStyle/>
        <a:p>
          <a:endParaRPr lang="sk-SK"/>
        </a:p>
      </dgm:t>
    </dgm:pt>
    <dgm:pt modelId="{1D2406AE-3D40-4275-A2F5-5E0D8FC2ADE0}" type="sibTrans" cxnId="{0D53D42C-9824-474C-9EFD-57604F021FD5}">
      <dgm:prSet/>
      <dgm:spPr/>
      <dgm:t>
        <a:bodyPr/>
        <a:lstStyle/>
        <a:p>
          <a:endParaRPr lang="sk-SK"/>
        </a:p>
      </dgm:t>
    </dgm:pt>
    <dgm:pt modelId="{F8A61203-1ED4-4F31-A44D-946427B73173}">
      <dgm:prSet phldrT="[Text]"/>
      <dgm:spPr/>
      <dgm:t>
        <a:bodyPr/>
        <a:lstStyle/>
        <a:p>
          <a:r>
            <a:rPr lang="en-US" dirty="0" smtClean="0"/>
            <a:t>Flight 2</a:t>
          </a:r>
        </a:p>
      </dgm:t>
    </dgm:pt>
    <dgm:pt modelId="{93AC7364-2977-437B-9CF6-67A01C0AD7EE}" type="parTrans" cxnId="{26628051-408D-47B8-84EE-7BCDA2FA39BD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1A707A3A-7271-4825-9AE9-97B63AF64A5D}" type="sibTrans" cxnId="{26628051-408D-47B8-84EE-7BCDA2FA39BD}">
      <dgm:prSet/>
      <dgm:spPr/>
      <dgm:t>
        <a:bodyPr/>
        <a:lstStyle/>
        <a:p>
          <a:endParaRPr lang="sk-SK"/>
        </a:p>
      </dgm:t>
    </dgm:pt>
    <dgm:pt modelId="{475B8EB6-1813-4B22-83E6-F416F89FDDF1}">
      <dgm:prSet phldrT="[Text]" phldr="1"/>
      <dgm:spPr/>
      <dgm:t>
        <a:bodyPr/>
        <a:lstStyle/>
        <a:p>
          <a:endParaRPr lang="sk-SK" dirty="0"/>
        </a:p>
      </dgm:t>
    </dgm:pt>
    <dgm:pt modelId="{4D3475EA-726D-40F4-8366-844245667571}" type="parTrans" cxnId="{D488A49E-875D-42B5-826A-59F89D0CEBA1}">
      <dgm:prSet/>
      <dgm:spPr/>
      <dgm:t>
        <a:bodyPr/>
        <a:lstStyle/>
        <a:p>
          <a:endParaRPr lang="sk-SK"/>
        </a:p>
      </dgm:t>
    </dgm:pt>
    <dgm:pt modelId="{A012288E-1605-4AE2-A517-089EC0BC7DA5}" type="sibTrans" cxnId="{D488A49E-875D-42B5-826A-59F89D0CEBA1}">
      <dgm:prSet/>
      <dgm:spPr/>
      <dgm:t>
        <a:bodyPr/>
        <a:lstStyle/>
        <a:p>
          <a:endParaRPr lang="sk-SK"/>
        </a:p>
      </dgm:t>
    </dgm:pt>
    <dgm:pt modelId="{BBBC80BD-86CD-428C-9833-70D22585CA06}">
      <dgm:prSet phldrT="[Text]"/>
      <dgm:spPr/>
      <dgm:t>
        <a:bodyPr/>
        <a:lstStyle/>
        <a:p>
          <a:r>
            <a:rPr lang="en-US" dirty="0" smtClean="0"/>
            <a:t>Flight 4</a:t>
          </a:r>
          <a:endParaRPr lang="sk-SK" dirty="0"/>
        </a:p>
      </dgm:t>
    </dgm:pt>
    <dgm:pt modelId="{A235D544-A7FB-4832-928D-E03351B07EDA}" type="parTrans" cxnId="{87CB4205-0218-4E95-9BFB-3C708FBD00B5}">
      <dgm:prSet/>
      <dgm:spPr/>
      <dgm:t>
        <a:bodyPr/>
        <a:lstStyle/>
        <a:p>
          <a:endParaRPr lang="sk-SK"/>
        </a:p>
      </dgm:t>
    </dgm:pt>
    <dgm:pt modelId="{8843E4E3-2042-483F-B6B5-143F7383831C}" type="sibTrans" cxnId="{87CB4205-0218-4E95-9BFB-3C708FBD00B5}">
      <dgm:prSet/>
      <dgm:spPr/>
      <dgm:t>
        <a:bodyPr/>
        <a:lstStyle/>
        <a:p>
          <a:endParaRPr lang="sk-SK"/>
        </a:p>
      </dgm:t>
    </dgm:pt>
    <dgm:pt modelId="{A2DEDA5D-F7AA-4057-8046-0742D9D4CFD7}">
      <dgm:prSet phldrT="[Text]"/>
      <dgm:spPr/>
      <dgm:t>
        <a:bodyPr/>
        <a:lstStyle/>
        <a:p>
          <a:r>
            <a:rPr lang="en-US" dirty="0" smtClean="0"/>
            <a:t>Flight 5</a:t>
          </a:r>
          <a:endParaRPr lang="sk-SK" dirty="0"/>
        </a:p>
      </dgm:t>
    </dgm:pt>
    <dgm:pt modelId="{5C495F46-8859-4740-92F6-7F1A1826F702}" type="parTrans" cxnId="{551A427C-0910-4E92-9C7D-8E62F28F13ED}">
      <dgm:prSet/>
      <dgm:spPr/>
      <dgm:t>
        <a:bodyPr/>
        <a:lstStyle/>
        <a:p>
          <a:endParaRPr lang="sk-SK"/>
        </a:p>
      </dgm:t>
    </dgm:pt>
    <dgm:pt modelId="{86C0980B-07BB-408C-8565-BACF42FD37E0}" type="sibTrans" cxnId="{551A427C-0910-4E92-9C7D-8E62F28F13ED}">
      <dgm:prSet/>
      <dgm:spPr/>
      <dgm:t>
        <a:bodyPr/>
        <a:lstStyle/>
        <a:p>
          <a:endParaRPr lang="sk-SK"/>
        </a:p>
      </dgm:t>
    </dgm:pt>
    <dgm:pt modelId="{69273DEC-D064-465E-A2BC-DE85F1D54121}">
      <dgm:prSet phldrT="[Text]" phldr="1"/>
      <dgm:spPr/>
      <dgm:t>
        <a:bodyPr/>
        <a:lstStyle/>
        <a:p>
          <a:endParaRPr lang="sk-SK" dirty="0"/>
        </a:p>
      </dgm:t>
    </dgm:pt>
    <dgm:pt modelId="{ACDB723D-5F58-4594-935C-B45977443205}" type="parTrans" cxnId="{905B380D-B649-4D57-B8B8-220567F6FE0D}">
      <dgm:prSet/>
      <dgm:spPr/>
      <dgm:t>
        <a:bodyPr/>
        <a:lstStyle/>
        <a:p>
          <a:endParaRPr lang="sk-SK"/>
        </a:p>
      </dgm:t>
    </dgm:pt>
    <dgm:pt modelId="{7410CB96-EB70-42D3-982D-B09EF8BB0C54}" type="sibTrans" cxnId="{905B380D-B649-4D57-B8B8-220567F6FE0D}">
      <dgm:prSet/>
      <dgm:spPr/>
      <dgm:t>
        <a:bodyPr/>
        <a:lstStyle/>
        <a:p>
          <a:endParaRPr lang="sk-SK"/>
        </a:p>
      </dgm:t>
    </dgm:pt>
    <dgm:pt modelId="{AD1C9583-1108-4AE3-9934-4927168C9E1D}">
      <dgm:prSet/>
      <dgm:spPr/>
      <dgm:t>
        <a:bodyPr/>
        <a:lstStyle/>
        <a:p>
          <a:r>
            <a:rPr lang="en-US" dirty="0" smtClean="0"/>
            <a:t>Flight 3</a:t>
          </a:r>
          <a:endParaRPr lang="sk-SK" dirty="0"/>
        </a:p>
      </dgm:t>
    </dgm:pt>
    <dgm:pt modelId="{063E873A-D35B-4DEB-8189-E159DAD81C83}" type="parTrans" cxnId="{0B9AC89F-6245-4B40-9DFF-03FED30017C7}">
      <dgm:prSet/>
      <dgm:spPr/>
      <dgm:t>
        <a:bodyPr/>
        <a:lstStyle/>
        <a:p>
          <a:endParaRPr lang="sk-SK"/>
        </a:p>
      </dgm:t>
    </dgm:pt>
    <dgm:pt modelId="{B28AC03E-32F7-4FB9-82EC-F793E7F07F8B}" type="sibTrans" cxnId="{0B9AC89F-6245-4B40-9DFF-03FED30017C7}">
      <dgm:prSet/>
      <dgm:spPr/>
      <dgm:t>
        <a:bodyPr/>
        <a:lstStyle/>
        <a:p>
          <a:endParaRPr lang="sk-SK"/>
        </a:p>
      </dgm:t>
    </dgm:pt>
    <dgm:pt modelId="{75BB1445-0E33-47C1-BE63-28838F37E394}">
      <dgm:prSet/>
      <dgm:spPr/>
      <dgm:t>
        <a:bodyPr/>
        <a:lstStyle/>
        <a:p>
          <a:r>
            <a:rPr lang="en-US" dirty="0" smtClean="0"/>
            <a:t>Flight 6</a:t>
          </a:r>
          <a:endParaRPr lang="sk-SK" dirty="0"/>
        </a:p>
      </dgm:t>
    </dgm:pt>
    <dgm:pt modelId="{6897D900-09A9-4EE4-B65A-574D13C1295D}" type="parTrans" cxnId="{E2B8520A-AF9B-4F3F-86A2-A00BDE0287A7}">
      <dgm:prSet/>
      <dgm:spPr/>
      <dgm:t>
        <a:bodyPr/>
        <a:lstStyle/>
        <a:p>
          <a:endParaRPr lang="sk-SK"/>
        </a:p>
      </dgm:t>
    </dgm:pt>
    <dgm:pt modelId="{6E5157B2-8E7B-44FC-B618-8F1908B54BAA}" type="sibTrans" cxnId="{E2B8520A-AF9B-4F3F-86A2-A00BDE0287A7}">
      <dgm:prSet/>
      <dgm:spPr/>
      <dgm:t>
        <a:bodyPr/>
        <a:lstStyle/>
        <a:p>
          <a:endParaRPr lang="sk-SK"/>
        </a:p>
      </dgm:t>
    </dgm:pt>
    <dgm:pt modelId="{7AE45300-6083-42A2-AF78-30D1E8B77DB5}">
      <dgm:prSet/>
      <dgm:spPr/>
      <dgm:t>
        <a:bodyPr/>
        <a:lstStyle/>
        <a:p>
          <a:r>
            <a:rPr lang="en-US" dirty="0" smtClean="0"/>
            <a:t>Flight 7</a:t>
          </a:r>
          <a:endParaRPr lang="sk-SK" dirty="0"/>
        </a:p>
      </dgm:t>
    </dgm:pt>
    <dgm:pt modelId="{E1BC33E2-C7EC-41F6-A37D-213BFF6C88D6}" type="parTrans" cxnId="{053D3559-6F4B-4DF2-8206-B303A9243D1B}">
      <dgm:prSet/>
      <dgm:spPr/>
      <dgm:t>
        <a:bodyPr/>
        <a:lstStyle/>
        <a:p>
          <a:endParaRPr lang="sk-SK"/>
        </a:p>
      </dgm:t>
    </dgm:pt>
    <dgm:pt modelId="{E1689C8E-3300-40C8-B860-38C44BAB7A0C}" type="sibTrans" cxnId="{053D3559-6F4B-4DF2-8206-B303A9243D1B}">
      <dgm:prSet/>
      <dgm:spPr/>
      <dgm:t>
        <a:bodyPr/>
        <a:lstStyle/>
        <a:p>
          <a:endParaRPr lang="sk-SK"/>
        </a:p>
      </dgm:t>
    </dgm:pt>
    <dgm:pt modelId="{99B39BB2-7113-4CDB-B7FB-FD5ABE49B942}">
      <dgm:prSet/>
      <dgm:spPr/>
      <dgm:t>
        <a:bodyPr/>
        <a:lstStyle/>
        <a:p>
          <a:endParaRPr lang="sk-SK" dirty="0"/>
        </a:p>
      </dgm:t>
    </dgm:pt>
    <dgm:pt modelId="{66DA6820-688C-4FCC-BF6D-60CF2EF2EC05}" type="parTrans" cxnId="{C5664A82-11AE-4A87-9A74-8E59AA9224BD}">
      <dgm:prSet/>
      <dgm:spPr/>
      <dgm:t>
        <a:bodyPr/>
        <a:lstStyle/>
        <a:p>
          <a:endParaRPr lang="sk-SK"/>
        </a:p>
      </dgm:t>
    </dgm:pt>
    <dgm:pt modelId="{F11E18F9-39ED-4D82-A027-13ACEFADE03B}" type="sibTrans" cxnId="{C5664A82-11AE-4A87-9A74-8E59AA9224BD}">
      <dgm:prSet/>
      <dgm:spPr/>
      <dgm:t>
        <a:bodyPr/>
        <a:lstStyle/>
        <a:p>
          <a:endParaRPr lang="sk-SK"/>
        </a:p>
      </dgm:t>
    </dgm:pt>
    <dgm:pt modelId="{E50BD143-9EAE-4CF8-8B21-1EB4E8B02697}" type="pres">
      <dgm:prSet presAssocID="{A3E4DA9A-9190-4113-9062-1CDCAAD18EE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F8A27487-5A20-479F-9038-A65C8F58C49A}" type="pres">
      <dgm:prSet presAssocID="{DCF98CFE-7120-4898-9C7E-0D4EEBA5E31E}" presName="root1" presStyleCnt="0"/>
      <dgm:spPr/>
      <dgm:t>
        <a:bodyPr/>
        <a:lstStyle/>
        <a:p>
          <a:endParaRPr lang="sk-SK"/>
        </a:p>
      </dgm:t>
    </dgm:pt>
    <dgm:pt modelId="{11A26082-B424-47BA-9DC7-064D2B3F82FC}" type="pres">
      <dgm:prSet presAssocID="{DCF98CFE-7120-4898-9C7E-0D4EEBA5E31E}" presName="LevelOneTextNode" presStyleLbl="node0" presStyleIdx="0" presStyleCnt="1" custScaleX="21764" custScaleY="21764" custLinFactNeighborX="-92" custLinFactNeighborY="-179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1B6B9AB3-7DEB-42B3-B8CC-2C6DA700B843}" type="pres">
      <dgm:prSet presAssocID="{DCF98CFE-7120-4898-9C7E-0D4EEBA5E31E}" presName="level2hierChild" presStyleCnt="0"/>
      <dgm:spPr/>
      <dgm:t>
        <a:bodyPr/>
        <a:lstStyle/>
        <a:p>
          <a:endParaRPr lang="sk-SK"/>
        </a:p>
      </dgm:t>
    </dgm:pt>
    <dgm:pt modelId="{C0FBA076-E9B4-4505-94C2-C24754992208}" type="pres">
      <dgm:prSet presAssocID="{93AC7364-2977-437B-9CF6-67A01C0AD7EE}" presName="conn2-1" presStyleLbl="parChTrans1D2" presStyleIdx="0" presStyleCnt="2"/>
      <dgm:spPr/>
      <dgm:t>
        <a:bodyPr/>
        <a:lstStyle/>
        <a:p>
          <a:endParaRPr lang="sk-SK"/>
        </a:p>
      </dgm:t>
    </dgm:pt>
    <dgm:pt modelId="{762B4D07-0F3B-4C3E-844E-4EE2A3D4CFA4}" type="pres">
      <dgm:prSet presAssocID="{93AC7364-2977-437B-9CF6-67A01C0AD7EE}" presName="connTx" presStyleLbl="parChTrans1D2" presStyleIdx="0" presStyleCnt="2"/>
      <dgm:spPr/>
      <dgm:t>
        <a:bodyPr/>
        <a:lstStyle/>
        <a:p>
          <a:endParaRPr lang="sk-SK"/>
        </a:p>
      </dgm:t>
    </dgm:pt>
    <dgm:pt modelId="{8F029667-BBA9-47D5-BC1D-2F7D1349F546}" type="pres">
      <dgm:prSet presAssocID="{F8A61203-1ED4-4F31-A44D-946427B73173}" presName="root2" presStyleCnt="0"/>
      <dgm:spPr/>
      <dgm:t>
        <a:bodyPr/>
        <a:lstStyle/>
        <a:p>
          <a:endParaRPr lang="sk-SK"/>
        </a:p>
      </dgm:t>
    </dgm:pt>
    <dgm:pt modelId="{2F946531-5184-4F5F-B0F5-98A804B9ED41}" type="pres">
      <dgm:prSet presAssocID="{F8A61203-1ED4-4F31-A44D-946427B73173}" presName="LevelTwoTextNode" presStyleLbl="node2" presStyleIdx="0" presStyleCnt="2" custScaleX="21764" custScaleY="21764" custLinFactNeighborX="-14872" custLinFactNeighborY="-2094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6D3335EA-7A61-4E79-B52B-C8AFBAAB1E5D}" type="pres">
      <dgm:prSet presAssocID="{F8A61203-1ED4-4F31-A44D-946427B73173}" presName="level3hierChild" presStyleCnt="0"/>
      <dgm:spPr/>
      <dgm:t>
        <a:bodyPr/>
        <a:lstStyle/>
        <a:p>
          <a:endParaRPr lang="sk-SK"/>
        </a:p>
      </dgm:t>
    </dgm:pt>
    <dgm:pt modelId="{C56619A1-6E3B-44DC-AB91-3D024979EC96}" type="pres">
      <dgm:prSet presAssocID="{4D3475EA-726D-40F4-8366-844245667571}" presName="conn2-1" presStyleLbl="parChTrans1D3" presStyleIdx="0" presStyleCnt="4"/>
      <dgm:spPr/>
      <dgm:t>
        <a:bodyPr/>
        <a:lstStyle/>
        <a:p>
          <a:endParaRPr lang="sk-SK"/>
        </a:p>
      </dgm:t>
    </dgm:pt>
    <dgm:pt modelId="{9235DEA2-B754-48AE-BE2D-B573EDEE7B61}" type="pres">
      <dgm:prSet presAssocID="{4D3475EA-726D-40F4-8366-844245667571}" presName="connTx" presStyleLbl="parChTrans1D3" presStyleIdx="0" presStyleCnt="4"/>
      <dgm:spPr/>
      <dgm:t>
        <a:bodyPr/>
        <a:lstStyle/>
        <a:p>
          <a:endParaRPr lang="sk-SK"/>
        </a:p>
      </dgm:t>
    </dgm:pt>
    <dgm:pt modelId="{D1FA07A3-06C7-4684-9F0C-C6C063B0F3CF}" type="pres">
      <dgm:prSet presAssocID="{475B8EB6-1813-4B22-83E6-F416F89FDDF1}" presName="root2" presStyleCnt="0"/>
      <dgm:spPr/>
      <dgm:t>
        <a:bodyPr/>
        <a:lstStyle/>
        <a:p>
          <a:endParaRPr lang="sk-SK"/>
        </a:p>
      </dgm:t>
    </dgm:pt>
    <dgm:pt modelId="{05402433-33BE-4AFC-9FE5-9392E44D5327}" type="pres">
      <dgm:prSet presAssocID="{475B8EB6-1813-4B22-83E6-F416F89FDDF1}" presName="LevelTwoTextNode" presStyleLbl="node3" presStyleIdx="0" presStyleCnt="4" custScaleX="21764" custScaleY="21764" custLinFactNeighborX="-6966" custLinFactNeighborY="395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BFC5850-269B-4A7B-A3B4-2A9C6B7773DA}" type="pres">
      <dgm:prSet presAssocID="{475B8EB6-1813-4B22-83E6-F416F89FDDF1}" presName="level3hierChild" presStyleCnt="0"/>
      <dgm:spPr/>
      <dgm:t>
        <a:bodyPr/>
        <a:lstStyle/>
        <a:p>
          <a:endParaRPr lang="sk-SK"/>
        </a:p>
      </dgm:t>
    </dgm:pt>
    <dgm:pt modelId="{C320CCD0-0A09-479E-9D11-ACF49D0510DD}" type="pres">
      <dgm:prSet presAssocID="{A235D544-A7FB-4832-928D-E03351B07EDA}" presName="conn2-1" presStyleLbl="parChTrans1D3" presStyleIdx="1" presStyleCnt="4"/>
      <dgm:spPr/>
      <dgm:t>
        <a:bodyPr/>
        <a:lstStyle/>
        <a:p>
          <a:endParaRPr lang="sk-SK"/>
        </a:p>
      </dgm:t>
    </dgm:pt>
    <dgm:pt modelId="{3E3CCED7-74B7-4B0E-A1A3-CFA56856CA5F}" type="pres">
      <dgm:prSet presAssocID="{A235D544-A7FB-4832-928D-E03351B07EDA}" presName="connTx" presStyleLbl="parChTrans1D3" presStyleIdx="1" presStyleCnt="4"/>
      <dgm:spPr/>
      <dgm:t>
        <a:bodyPr/>
        <a:lstStyle/>
        <a:p>
          <a:endParaRPr lang="sk-SK"/>
        </a:p>
      </dgm:t>
    </dgm:pt>
    <dgm:pt modelId="{A287F7D6-35EA-430E-A669-52BFF7E7B3C8}" type="pres">
      <dgm:prSet presAssocID="{BBBC80BD-86CD-428C-9833-70D22585CA06}" presName="root2" presStyleCnt="0"/>
      <dgm:spPr/>
      <dgm:t>
        <a:bodyPr/>
        <a:lstStyle/>
        <a:p>
          <a:endParaRPr lang="sk-SK"/>
        </a:p>
      </dgm:t>
    </dgm:pt>
    <dgm:pt modelId="{CE2C696A-553E-49C6-BB96-76C9B3137BBA}" type="pres">
      <dgm:prSet presAssocID="{BBBC80BD-86CD-428C-9833-70D22585CA06}" presName="LevelTwoTextNode" presStyleLbl="node3" presStyleIdx="1" presStyleCnt="4" custScaleX="21764" custScaleY="21764" custLinFactNeighborX="-2105" custLinFactNeighborY="-7821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8D101C20-31A3-4225-927E-442DB2FD782B}" type="pres">
      <dgm:prSet presAssocID="{BBBC80BD-86CD-428C-9833-70D22585CA06}" presName="level3hierChild" presStyleCnt="0"/>
      <dgm:spPr/>
      <dgm:t>
        <a:bodyPr/>
        <a:lstStyle/>
        <a:p>
          <a:endParaRPr lang="sk-SK"/>
        </a:p>
      </dgm:t>
    </dgm:pt>
    <dgm:pt modelId="{7CD1E106-00EB-4ACF-9052-C2FC50626846}" type="pres">
      <dgm:prSet presAssocID="{66DA6820-688C-4FCC-BF6D-60CF2EF2EC05}" presName="conn2-1" presStyleLbl="parChTrans1D4" presStyleIdx="0" presStyleCnt="3"/>
      <dgm:spPr/>
      <dgm:t>
        <a:bodyPr/>
        <a:lstStyle/>
        <a:p>
          <a:endParaRPr lang="sk-SK"/>
        </a:p>
      </dgm:t>
    </dgm:pt>
    <dgm:pt modelId="{5618DF22-3213-46E9-B711-0518DF943F32}" type="pres">
      <dgm:prSet presAssocID="{66DA6820-688C-4FCC-BF6D-60CF2EF2EC05}" presName="connTx" presStyleLbl="parChTrans1D4" presStyleIdx="0" presStyleCnt="3"/>
      <dgm:spPr/>
      <dgm:t>
        <a:bodyPr/>
        <a:lstStyle/>
        <a:p>
          <a:endParaRPr lang="sk-SK"/>
        </a:p>
      </dgm:t>
    </dgm:pt>
    <dgm:pt modelId="{CD57F676-7822-46CD-8387-C000FC1DBB88}" type="pres">
      <dgm:prSet presAssocID="{99B39BB2-7113-4CDB-B7FB-FD5ABE49B942}" presName="root2" presStyleCnt="0"/>
      <dgm:spPr/>
      <dgm:t>
        <a:bodyPr/>
        <a:lstStyle/>
        <a:p>
          <a:endParaRPr lang="sk-SK"/>
        </a:p>
      </dgm:t>
    </dgm:pt>
    <dgm:pt modelId="{1F450BEF-D4B1-4299-A725-5275D6549AC7}" type="pres">
      <dgm:prSet presAssocID="{99B39BB2-7113-4CDB-B7FB-FD5ABE49B942}" presName="LevelTwoTextNode" presStyleLbl="node4" presStyleIdx="0" presStyleCnt="3" custScaleX="21764" custScaleY="21764" custLinFactNeighborX="-680" custLinFactNeighborY="928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2F34678D-A7E3-414B-860E-6316047F18B9}" type="pres">
      <dgm:prSet presAssocID="{99B39BB2-7113-4CDB-B7FB-FD5ABE49B942}" presName="level3hierChild" presStyleCnt="0"/>
      <dgm:spPr/>
      <dgm:t>
        <a:bodyPr/>
        <a:lstStyle/>
        <a:p>
          <a:endParaRPr lang="sk-SK"/>
        </a:p>
      </dgm:t>
    </dgm:pt>
    <dgm:pt modelId="{CD3F5FC3-14BD-4123-AD50-C4886D9D988C}" type="pres">
      <dgm:prSet presAssocID="{063E873A-D35B-4DEB-8189-E159DAD81C83}" presName="conn2-1" presStyleLbl="parChTrans1D2" presStyleIdx="1" presStyleCnt="2"/>
      <dgm:spPr/>
      <dgm:t>
        <a:bodyPr/>
        <a:lstStyle/>
        <a:p>
          <a:endParaRPr lang="sk-SK"/>
        </a:p>
      </dgm:t>
    </dgm:pt>
    <dgm:pt modelId="{3A0E5A4C-B319-4999-B431-66013F91480D}" type="pres">
      <dgm:prSet presAssocID="{063E873A-D35B-4DEB-8189-E159DAD81C83}" presName="connTx" presStyleLbl="parChTrans1D2" presStyleIdx="1" presStyleCnt="2"/>
      <dgm:spPr/>
      <dgm:t>
        <a:bodyPr/>
        <a:lstStyle/>
        <a:p>
          <a:endParaRPr lang="sk-SK"/>
        </a:p>
      </dgm:t>
    </dgm:pt>
    <dgm:pt modelId="{D2BF507B-3153-4657-BE56-40E7640DFB3F}" type="pres">
      <dgm:prSet presAssocID="{AD1C9583-1108-4AE3-9934-4927168C9E1D}" presName="root2" presStyleCnt="0"/>
      <dgm:spPr/>
      <dgm:t>
        <a:bodyPr/>
        <a:lstStyle/>
        <a:p>
          <a:endParaRPr lang="sk-SK"/>
        </a:p>
      </dgm:t>
    </dgm:pt>
    <dgm:pt modelId="{B390F2F2-250A-4725-B671-BD67CE5E7598}" type="pres">
      <dgm:prSet presAssocID="{AD1C9583-1108-4AE3-9934-4927168C9E1D}" presName="LevelTwoTextNode" presStyleLbl="node2" presStyleIdx="1" presStyleCnt="2" custScaleX="21764" custScaleY="21764" custLinFactNeighborX="-19716" custLinFactNeighborY="329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F3F4E40-43AE-4A23-853A-2A962E20CFB7}" type="pres">
      <dgm:prSet presAssocID="{AD1C9583-1108-4AE3-9934-4927168C9E1D}" presName="level3hierChild" presStyleCnt="0"/>
      <dgm:spPr/>
      <dgm:t>
        <a:bodyPr/>
        <a:lstStyle/>
        <a:p>
          <a:endParaRPr lang="sk-SK"/>
        </a:p>
      </dgm:t>
    </dgm:pt>
    <dgm:pt modelId="{05B5E8B3-02EA-4FE8-BE4B-ABB3799966A3}" type="pres">
      <dgm:prSet presAssocID="{5C495F46-8859-4740-92F6-7F1A1826F702}" presName="conn2-1" presStyleLbl="parChTrans1D3" presStyleIdx="2" presStyleCnt="4"/>
      <dgm:spPr/>
      <dgm:t>
        <a:bodyPr/>
        <a:lstStyle/>
        <a:p>
          <a:endParaRPr lang="sk-SK"/>
        </a:p>
      </dgm:t>
    </dgm:pt>
    <dgm:pt modelId="{04B4BFE0-9C16-46EE-8E1A-95D07DB8CBA7}" type="pres">
      <dgm:prSet presAssocID="{5C495F46-8859-4740-92F6-7F1A1826F702}" presName="connTx" presStyleLbl="parChTrans1D3" presStyleIdx="2" presStyleCnt="4"/>
      <dgm:spPr/>
      <dgm:t>
        <a:bodyPr/>
        <a:lstStyle/>
        <a:p>
          <a:endParaRPr lang="sk-SK"/>
        </a:p>
      </dgm:t>
    </dgm:pt>
    <dgm:pt modelId="{92D866CE-5F97-46BB-9D0B-197702EAC2F4}" type="pres">
      <dgm:prSet presAssocID="{A2DEDA5D-F7AA-4057-8046-0742D9D4CFD7}" presName="root2" presStyleCnt="0"/>
      <dgm:spPr/>
      <dgm:t>
        <a:bodyPr/>
        <a:lstStyle/>
        <a:p>
          <a:endParaRPr lang="sk-SK"/>
        </a:p>
      </dgm:t>
    </dgm:pt>
    <dgm:pt modelId="{B36C001D-1C70-4341-9684-A48E2A058FC2}" type="pres">
      <dgm:prSet presAssocID="{A2DEDA5D-F7AA-4057-8046-0742D9D4CFD7}" presName="LevelTwoTextNode" presStyleLbl="node3" presStyleIdx="2" presStyleCnt="4" custScaleX="21764" custScaleY="21764" custLinFactNeighborX="-6966" custLinFactNeighborY="-339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D49AC45B-3259-4CA0-8794-69941D3FDBF3}" type="pres">
      <dgm:prSet presAssocID="{A2DEDA5D-F7AA-4057-8046-0742D9D4CFD7}" presName="level3hierChild" presStyleCnt="0"/>
      <dgm:spPr/>
      <dgm:t>
        <a:bodyPr/>
        <a:lstStyle/>
        <a:p>
          <a:endParaRPr lang="sk-SK"/>
        </a:p>
      </dgm:t>
    </dgm:pt>
    <dgm:pt modelId="{AC829BFA-4B61-4B61-84BD-3754C33CBB79}" type="pres">
      <dgm:prSet presAssocID="{ACDB723D-5F58-4594-935C-B45977443205}" presName="conn2-1" presStyleLbl="parChTrans1D4" presStyleIdx="1" presStyleCnt="3"/>
      <dgm:spPr/>
      <dgm:t>
        <a:bodyPr/>
        <a:lstStyle/>
        <a:p>
          <a:endParaRPr lang="sk-SK"/>
        </a:p>
      </dgm:t>
    </dgm:pt>
    <dgm:pt modelId="{1CF9DD5B-1210-40ED-8C82-D2F656CD3365}" type="pres">
      <dgm:prSet presAssocID="{ACDB723D-5F58-4594-935C-B45977443205}" presName="connTx" presStyleLbl="parChTrans1D4" presStyleIdx="1" presStyleCnt="3"/>
      <dgm:spPr/>
      <dgm:t>
        <a:bodyPr/>
        <a:lstStyle/>
        <a:p>
          <a:endParaRPr lang="sk-SK"/>
        </a:p>
      </dgm:t>
    </dgm:pt>
    <dgm:pt modelId="{E95ADAE9-5160-452C-BE84-BB31F40F6C69}" type="pres">
      <dgm:prSet presAssocID="{69273DEC-D064-465E-A2BC-DE85F1D54121}" presName="root2" presStyleCnt="0"/>
      <dgm:spPr/>
      <dgm:t>
        <a:bodyPr/>
        <a:lstStyle/>
        <a:p>
          <a:endParaRPr lang="sk-SK"/>
        </a:p>
      </dgm:t>
    </dgm:pt>
    <dgm:pt modelId="{4179C725-E8C2-496D-AFAC-50904CB56114}" type="pres">
      <dgm:prSet presAssocID="{69273DEC-D064-465E-A2BC-DE85F1D54121}" presName="LevelTwoTextNode" presStyleLbl="node4" presStyleIdx="1" presStyleCnt="3" custScaleX="21764" custScaleY="21764" custLinFactNeighborX="-680" custLinFactNeighborY="-2748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F97817C2-D84C-47A8-AD2A-3A14699D862D}" type="pres">
      <dgm:prSet presAssocID="{69273DEC-D064-465E-A2BC-DE85F1D54121}" presName="level3hierChild" presStyleCnt="0"/>
      <dgm:spPr/>
      <dgm:t>
        <a:bodyPr/>
        <a:lstStyle/>
        <a:p>
          <a:endParaRPr lang="sk-SK"/>
        </a:p>
      </dgm:t>
    </dgm:pt>
    <dgm:pt modelId="{9568FA79-5CDF-4EF0-9B06-7F056019340B}" type="pres">
      <dgm:prSet presAssocID="{6897D900-09A9-4EE4-B65A-574D13C1295D}" presName="conn2-1" presStyleLbl="parChTrans1D3" presStyleIdx="3" presStyleCnt="4"/>
      <dgm:spPr/>
      <dgm:t>
        <a:bodyPr/>
        <a:lstStyle/>
        <a:p>
          <a:endParaRPr lang="sk-SK"/>
        </a:p>
      </dgm:t>
    </dgm:pt>
    <dgm:pt modelId="{D271B22D-1CDB-429D-AD40-0A3182388EEF}" type="pres">
      <dgm:prSet presAssocID="{6897D900-09A9-4EE4-B65A-574D13C1295D}" presName="connTx" presStyleLbl="parChTrans1D3" presStyleIdx="3" presStyleCnt="4"/>
      <dgm:spPr/>
      <dgm:t>
        <a:bodyPr/>
        <a:lstStyle/>
        <a:p>
          <a:endParaRPr lang="sk-SK"/>
        </a:p>
      </dgm:t>
    </dgm:pt>
    <dgm:pt modelId="{4D8FFC94-D6A3-43C3-8A70-AC27E4007FB4}" type="pres">
      <dgm:prSet presAssocID="{75BB1445-0E33-47C1-BE63-28838F37E394}" presName="root2" presStyleCnt="0"/>
      <dgm:spPr/>
      <dgm:t>
        <a:bodyPr/>
        <a:lstStyle/>
        <a:p>
          <a:endParaRPr lang="sk-SK"/>
        </a:p>
      </dgm:t>
    </dgm:pt>
    <dgm:pt modelId="{7FF90D29-695E-416C-9477-C85904BA9248}" type="pres">
      <dgm:prSet presAssocID="{75BB1445-0E33-47C1-BE63-28838F37E394}" presName="LevelTwoTextNode" presStyleLbl="node3" presStyleIdx="3" presStyleCnt="4" custScaleX="21764" custScaleY="21764" custLinFactNeighborX="1179" custLinFactNeighborY="1084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5BAD20C-EA2B-4189-83C9-6BF475B12337}" type="pres">
      <dgm:prSet presAssocID="{75BB1445-0E33-47C1-BE63-28838F37E394}" presName="level3hierChild" presStyleCnt="0"/>
      <dgm:spPr/>
      <dgm:t>
        <a:bodyPr/>
        <a:lstStyle/>
        <a:p>
          <a:endParaRPr lang="sk-SK"/>
        </a:p>
      </dgm:t>
    </dgm:pt>
    <dgm:pt modelId="{D401CB5E-8C1F-44C5-B263-598F3667F39C}" type="pres">
      <dgm:prSet presAssocID="{E1BC33E2-C7EC-41F6-A37D-213BFF6C88D6}" presName="conn2-1" presStyleLbl="parChTrans1D4" presStyleIdx="2" presStyleCnt="3"/>
      <dgm:spPr/>
      <dgm:t>
        <a:bodyPr/>
        <a:lstStyle/>
        <a:p>
          <a:endParaRPr lang="sk-SK"/>
        </a:p>
      </dgm:t>
    </dgm:pt>
    <dgm:pt modelId="{2077CC62-6B44-4DDD-878C-E596A2541DB7}" type="pres">
      <dgm:prSet presAssocID="{E1BC33E2-C7EC-41F6-A37D-213BFF6C88D6}" presName="connTx" presStyleLbl="parChTrans1D4" presStyleIdx="2" presStyleCnt="3"/>
      <dgm:spPr/>
      <dgm:t>
        <a:bodyPr/>
        <a:lstStyle/>
        <a:p>
          <a:endParaRPr lang="sk-SK"/>
        </a:p>
      </dgm:t>
    </dgm:pt>
    <dgm:pt modelId="{25F198D6-795F-49D8-AB26-DA618DB1F04F}" type="pres">
      <dgm:prSet presAssocID="{7AE45300-6083-42A2-AF78-30D1E8B77DB5}" presName="root2" presStyleCnt="0"/>
      <dgm:spPr/>
      <dgm:t>
        <a:bodyPr/>
        <a:lstStyle/>
        <a:p>
          <a:endParaRPr lang="sk-SK"/>
        </a:p>
      </dgm:t>
    </dgm:pt>
    <dgm:pt modelId="{31C3BB9F-8FC6-41AE-9679-9B5CDE0E9216}" type="pres">
      <dgm:prSet presAssocID="{7AE45300-6083-42A2-AF78-30D1E8B77DB5}" presName="LevelTwoTextNode" presStyleLbl="node4" presStyleIdx="2" presStyleCnt="3" custScaleX="21764" custScaleY="21764" custLinFactNeighborX="-680" custLinFactNeighborY="-64247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AAE66410-1F2A-4895-88E3-48A0A9C56D7C}" type="pres">
      <dgm:prSet presAssocID="{7AE45300-6083-42A2-AF78-30D1E8B77DB5}" presName="level3hierChild" presStyleCnt="0"/>
      <dgm:spPr/>
      <dgm:t>
        <a:bodyPr/>
        <a:lstStyle/>
        <a:p>
          <a:endParaRPr lang="sk-SK"/>
        </a:p>
      </dgm:t>
    </dgm:pt>
  </dgm:ptLst>
  <dgm:cxnLst>
    <dgm:cxn modelId="{6190533B-5772-45B3-BB16-8BA8B1A4A9D2}" type="presOf" srcId="{DCF98CFE-7120-4898-9C7E-0D4EEBA5E31E}" destId="{11A26082-B424-47BA-9DC7-064D2B3F82FC}" srcOrd="0" destOrd="0" presId="urn:microsoft.com/office/officeart/2005/8/layout/hierarchy2"/>
    <dgm:cxn modelId="{1B88C09E-FC61-41B9-BEC6-B4F75AD24A7E}" type="presOf" srcId="{69273DEC-D064-465E-A2BC-DE85F1D54121}" destId="{4179C725-E8C2-496D-AFAC-50904CB56114}" srcOrd="0" destOrd="0" presId="urn:microsoft.com/office/officeart/2005/8/layout/hierarchy2"/>
    <dgm:cxn modelId="{F8AB39A9-0F12-4EED-8920-8FF81AA804DE}" type="presOf" srcId="{66DA6820-688C-4FCC-BF6D-60CF2EF2EC05}" destId="{7CD1E106-00EB-4ACF-9052-C2FC50626846}" srcOrd="0" destOrd="0" presId="urn:microsoft.com/office/officeart/2005/8/layout/hierarchy2"/>
    <dgm:cxn modelId="{48196B21-869F-4457-82C6-0E068C23993A}" type="presOf" srcId="{063E873A-D35B-4DEB-8189-E159DAD81C83}" destId="{CD3F5FC3-14BD-4123-AD50-C4886D9D988C}" srcOrd="0" destOrd="0" presId="urn:microsoft.com/office/officeart/2005/8/layout/hierarchy2"/>
    <dgm:cxn modelId="{D488A49E-875D-42B5-826A-59F89D0CEBA1}" srcId="{F8A61203-1ED4-4F31-A44D-946427B73173}" destId="{475B8EB6-1813-4B22-83E6-F416F89FDDF1}" srcOrd="0" destOrd="0" parTransId="{4D3475EA-726D-40F4-8366-844245667571}" sibTransId="{A012288E-1605-4AE2-A517-089EC0BC7DA5}"/>
    <dgm:cxn modelId="{87CB4205-0218-4E95-9BFB-3C708FBD00B5}" srcId="{F8A61203-1ED4-4F31-A44D-946427B73173}" destId="{BBBC80BD-86CD-428C-9833-70D22585CA06}" srcOrd="1" destOrd="0" parTransId="{A235D544-A7FB-4832-928D-E03351B07EDA}" sibTransId="{8843E4E3-2042-483F-B6B5-143F7383831C}"/>
    <dgm:cxn modelId="{7D2A3537-C1A1-4437-BF3D-1E25D4F01AA7}" type="presOf" srcId="{7AE45300-6083-42A2-AF78-30D1E8B77DB5}" destId="{31C3BB9F-8FC6-41AE-9679-9B5CDE0E9216}" srcOrd="0" destOrd="0" presId="urn:microsoft.com/office/officeart/2005/8/layout/hierarchy2"/>
    <dgm:cxn modelId="{3D0FC7B8-BB48-433D-A5AC-F1BA21DD9AEC}" type="presOf" srcId="{75BB1445-0E33-47C1-BE63-28838F37E394}" destId="{7FF90D29-695E-416C-9477-C85904BA9248}" srcOrd="0" destOrd="0" presId="urn:microsoft.com/office/officeart/2005/8/layout/hierarchy2"/>
    <dgm:cxn modelId="{2D5E0D66-7878-44F8-BC8D-2925B3D39988}" type="presOf" srcId="{475B8EB6-1813-4B22-83E6-F416F89FDDF1}" destId="{05402433-33BE-4AFC-9FE5-9392E44D5327}" srcOrd="0" destOrd="0" presId="urn:microsoft.com/office/officeart/2005/8/layout/hierarchy2"/>
    <dgm:cxn modelId="{491C9E40-7D0E-4A79-82BE-D2091AC24CBF}" type="presOf" srcId="{F8A61203-1ED4-4F31-A44D-946427B73173}" destId="{2F946531-5184-4F5F-B0F5-98A804B9ED41}" srcOrd="0" destOrd="0" presId="urn:microsoft.com/office/officeart/2005/8/layout/hierarchy2"/>
    <dgm:cxn modelId="{26628051-408D-47B8-84EE-7BCDA2FA39BD}" srcId="{DCF98CFE-7120-4898-9C7E-0D4EEBA5E31E}" destId="{F8A61203-1ED4-4F31-A44D-946427B73173}" srcOrd="0" destOrd="0" parTransId="{93AC7364-2977-437B-9CF6-67A01C0AD7EE}" sibTransId="{1A707A3A-7271-4825-9AE9-97B63AF64A5D}"/>
    <dgm:cxn modelId="{30ABC1B6-9724-45FA-BD49-7CCD33D5726B}" type="presOf" srcId="{BBBC80BD-86CD-428C-9833-70D22585CA06}" destId="{CE2C696A-553E-49C6-BB96-76C9B3137BBA}" srcOrd="0" destOrd="0" presId="urn:microsoft.com/office/officeart/2005/8/layout/hierarchy2"/>
    <dgm:cxn modelId="{0D53D42C-9824-474C-9EFD-57604F021FD5}" srcId="{A3E4DA9A-9190-4113-9062-1CDCAAD18EEB}" destId="{DCF98CFE-7120-4898-9C7E-0D4EEBA5E31E}" srcOrd="0" destOrd="0" parTransId="{5018B1A4-35B4-4701-A75E-BD14B4955AE8}" sibTransId="{1D2406AE-3D40-4275-A2F5-5E0D8FC2ADE0}"/>
    <dgm:cxn modelId="{053D3559-6F4B-4DF2-8206-B303A9243D1B}" srcId="{75BB1445-0E33-47C1-BE63-28838F37E394}" destId="{7AE45300-6083-42A2-AF78-30D1E8B77DB5}" srcOrd="0" destOrd="0" parTransId="{E1BC33E2-C7EC-41F6-A37D-213BFF6C88D6}" sibTransId="{E1689C8E-3300-40C8-B860-38C44BAB7A0C}"/>
    <dgm:cxn modelId="{5FB1CCE9-5EAE-4D04-A52B-2A6D3A9DB49A}" type="presOf" srcId="{5C495F46-8859-4740-92F6-7F1A1826F702}" destId="{04B4BFE0-9C16-46EE-8E1A-95D07DB8CBA7}" srcOrd="1" destOrd="0" presId="urn:microsoft.com/office/officeart/2005/8/layout/hierarchy2"/>
    <dgm:cxn modelId="{2BBEB5F3-376A-4FBC-804B-5CE0187D9B6C}" type="presOf" srcId="{E1BC33E2-C7EC-41F6-A37D-213BFF6C88D6}" destId="{2077CC62-6B44-4DDD-878C-E596A2541DB7}" srcOrd="1" destOrd="0" presId="urn:microsoft.com/office/officeart/2005/8/layout/hierarchy2"/>
    <dgm:cxn modelId="{0B9AC89F-6245-4B40-9DFF-03FED30017C7}" srcId="{DCF98CFE-7120-4898-9C7E-0D4EEBA5E31E}" destId="{AD1C9583-1108-4AE3-9934-4927168C9E1D}" srcOrd="1" destOrd="0" parTransId="{063E873A-D35B-4DEB-8189-E159DAD81C83}" sibTransId="{B28AC03E-32F7-4FB9-82EC-F793E7F07F8B}"/>
    <dgm:cxn modelId="{0261FD79-F28A-4E3B-B9FB-EE1C4EE4B98F}" type="presOf" srcId="{ACDB723D-5F58-4594-935C-B45977443205}" destId="{AC829BFA-4B61-4B61-84BD-3754C33CBB79}" srcOrd="0" destOrd="0" presId="urn:microsoft.com/office/officeart/2005/8/layout/hierarchy2"/>
    <dgm:cxn modelId="{3ADB9404-BB5D-4465-AACC-B46BD1D55B11}" type="presOf" srcId="{6897D900-09A9-4EE4-B65A-574D13C1295D}" destId="{9568FA79-5CDF-4EF0-9B06-7F056019340B}" srcOrd="0" destOrd="0" presId="urn:microsoft.com/office/officeart/2005/8/layout/hierarchy2"/>
    <dgm:cxn modelId="{92DE81C6-3CFC-4751-83B2-1BDC041F32C2}" type="presOf" srcId="{93AC7364-2977-437B-9CF6-67A01C0AD7EE}" destId="{762B4D07-0F3B-4C3E-844E-4EE2A3D4CFA4}" srcOrd="1" destOrd="0" presId="urn:microsoft.com/office/officeart/2005/8/layout/hierarchy2"/>
    <dgm:cxn modelId="{36BD7D27-9D55-4BED-ADDC-C24E986A71DF}" type="presOf" srcId="{ACDB723D-5F58-4594-935C-B45977443205}" destId="{1CF9DD5B-1210-40ED-8C82-D2F656CD3365}" srcOrd="1" destOrd="0" presId="urn:microsoft.com/office/officeart/2005/8/layout/hierarchy2"/>
    <dgm:cxn modelId="{190242FC-D4CB-49D9-A3E6-1FC950129598}" type="presOf" srcId="{66DA6820-688C-4FCC-BF6D-60CF2EF2EC05}" destId="{5618DF22-3213-46E9-B711-0518DF943F32}" srcOrd="1" destOrd="0" presId="urn:microsoft.com/office/officeart/2005/8/layout/hierarchy2"/>
    <dgm:cxn modelId="{F480FB9D-F7B0-4C49-883A-55B4337581D9}" type="presOf" srcId="{A235D544-A7FB-4832-928D-E03351B07EDA}" destId="{3E3CCED7-74B7-4B0E-A1A3-CFA56856CA5F}" srcOrd="1" destOrd="0" presId="urn:microsoft.com/office/officeart/2005/8/layout/hierarchy2"/>
    <dgm:cxn modelId="{905B380D-B649-4D57-B8B8-220567F6FE0D}" srcId="{A2DEDA5D-F7AA-4057-8046-0742D9D4CFD7}" destId="{69273DEC-D064-465E-A2BC-DE85F1D54121}" srcOrd="0" destOrd="0" parTransId="{ACDB723D-5F58-4594-935C-B45977443205}" sibTransId="{7410CB96-EB70-42D3-982D-B09EF8BB0C54}"/>
    <dgm:cxn modelId="{E2B8520A-AF9B-4F3F-86A2-A00BDE0287A7}" srcId="{AD1C9583-1108-4AE3-9934-4927168C9E1D}" destId="{75BB1445-0E33-47C1-BE63-28838F37E394}" srcOrd="1" destOrd="0" parTransId="{6897D900-09A9-4EE4-B65A-574D13C1295D}" sibTransId="{6E5157B2-8E7B-44FC-B618-8F1908B54BAA}"/>
    <dgm:cxn modelId="{5AA0D8E0-5C86-45DB-8884-045F2D24B2FF}" type="presOf" srcId="{99B39BB2-7113-4CDB-B7FB-FD5ABE49B942}" destId="{1F450BEF-D4B1-4299-A725-5275D6549AC7}" srcOrd="0" destOrd="0" presId="urn:microsoft.com/office/officeart/2005/8/layout/hierarchy2"/>
    <dgm:cxn modelId="{551A427C-0910-4E92-9C7D-8E62F28F13ED}" srcId="{AD1C9583-1108-4AE3-9934-4927168C9E1D}" destId="{A2DEDA5D-F7AA-4057-8046-0742D9D4CFD7}" srcOrd="0" destOrd="0" parTransId="{5C495F46-8859-4740-92F6-7F1A1826F702}" sibTransId="{86C0980B-07BB-408C-8565-BACF42FD37E0}"/>
    <dgm:cxn modelId="{B1A3F2B9-D841-4C05-A634-183441300093}" type="presOf" srcId="{6897D900-09A9-4EE4-B65A-574D13C1295D}" destId="{D271B22D-1CDB-429D-AD40-0A3182388EEF}" srcOrd="1" destOrd="0" presId="urn:microsoft.com/office/officeart/2005/8/layout/hierarchy2"/>
    <dgm:cxn modelId="{4240880B-8EF6-438D-A80A-F78434106F89}" type="presOf" srcId="{5C495F46-8859-4740-92F6-7F1A1826F702}" destId="{05B5E8B3-02EA-4FE8-BE4B-ABB3799966A3}" srcOrd="0" destOrd="0" presId="urn:microsoft.com/office/officeart/2005/8/layout/hierarchy2"/>
    <dgm:cxn modelId="{00CD7515-C3D3-42BA-AA91-3D2DF12F2438}" type="presOf" srcId="{93AC7364-2977-437B-9CF6-67A01C0AD7EE}" destId="{C0FBA076-E9B4-4505-94C2-C24754992208}" srcOrd="0" destOrd="0" presId="urn:microsoft.com/office/officeart/2005/8/layout/hierarchy2"/>
    <dgm:cxn modelId="{C635B826-10E5-4CEB-995F-2A141DF9702D}" type="presOf" srcId="{4D3475EA-726D-40F4-8366-844245667571}" destId="{9235DEA2-B754-48AE-BE2D-B573EDEE7B61}" srcOrd="1" destOrd="0" presId="urn:microsoft.com/office/officeart/2005/8/layout/hierarchy2"/>
    <dgm:cxn modelId="{34F1AC53-8CCF-4D92-9700-A5CE45510694}" type="presOf" srcId="{AD1C9583-1108-4AE3-9934-4927168C9E1D}" destId="{B390F2F2-250A-4725-B671-BD67CE5E7598}" srcOrd="0" destOrd="0" presId="urn:microsoft.com/office/officeart/2005/8/layout/hierarchy2"/>
    <dgm:cxn modelId="{C5664A82-11AE-4A87-9A74-8E59AA9224BD}" srcId="{BBBC80BD-86CD-428C-9833-70D22585CA06}" destId="{99B39BB2-7113-4CDB-B7FB-FD5ABE49B942}" srcOrd="0" destOrd="0" parTransId="{66DA6820-688C-4FCC-BF6D-60CF2EF2EC05}" sibTransId="{F11E18F9-39ED-4D82-A027-13ACEFADE03B}"/>
    <dgm:cxn modelId="{C0377EB8-A36F-4F96-A05C-6691057E70F0}" type="presOf" srcId="{A2DEDA5D-F7AA-4057-8046-0742D9D4CFD7}" destId="{B36C001D-1C70-4341-9684-A48E2A058FC2}" srcOrd="0" destOrd="0" presId="urn:microsoft.com/office/officeart/2005/8/layout/hierarchy2"/>
    <dgm:cxn modelId="{B891D93D-8535-4A08-8F68-F474BBDEA4DF}" type="presOf" srcId="{4D3475EA-726D-40F4-8366-844245667571}" destId="{C56619A1-6E3B-44DC-AB91-3D024979EC96}" srcOrd="0" destOrd="0" presId="urn:microsoft.com/office/officeart/2005/8/layout/hierarchy2"/>
    <dgm:cxn modelId="{EEE8CE2D-93EA-4E27-A54B-51E7D8541540}" type="presOf" srcId="{E1BC33E2-C7EC-41F6-A37D-213BFF6C88D6}" destId="{D401CB5E-8C1F-44C5-B263-598F3667F39C}" srcOrd="0" destOrd="0" presId="urn:microsoft.com/office/officeart/2005/8/layout/hierarchy2"/>
    <dgm:cxn modelId="{6AF88D9D-1A41-49E9-9668-C6D3C702F481}" type="presOf" srcId="{A235D544-A7FB-4832-928D-E03351B07EDA}" destId="{C320CCD0-0A09-479E-9D11-ACF49D0510DD}" srcOrd="0" destOrd="0" presId="urn:microsoft.com/office/officeart/2005/8/layout/hierarchy2"/>
    <dgm:cxn modelId="{CBCB58F3-9BD9-4352-A35E-95F1485DD792}" type="presOf" srcId="{A3E4DA9A-9190-4113-9062-1CDCAAD18EEB}" destId="{E50BD143-9EAE-4CF8-8B21-1EB4E8B02697}" srcOrd="0" destOrd="0" presId="urn:microsoft.com/office/officeart/2005/8/layout/hierarchy2"/>
    <dgm:cxn modelId="{BA5E770B-CC27-498C-B58C-9C91719063F4}" type="presOf" srcId="{063E873A-D35B-4DEB-8189-E159DAD81C83}" destId="{3A0E5A4C-B319-4999-B431-66013F91480D}" srcOrd="1" destOrd="0" presId="urn:microsoft.com/office/officeart/2005/8/layout/hierarchy2"/>
    <dgm:cxn modelId="{76F97CDB-B101-46A4-BECF-0C19EAE84803}" type="presParOf" srcId="{E50BD143-9EAE-4CF8-8B21-1EB4E8B02697}" destId="{F8A27487-5A20-479F-9038-A65C8F58C49A}" srcOrd="0" destOrd="0" presId="urn:microsoft.com/office/officeart/2005/8/layout/hierarchy2"/>
    <dgm:cxn modelId="{369CFD86-D943-42CD-96EE-D5EEFFBD8ECF}" type="presParOf" srcId="{F8A27487-5A20-479F-9038-A65C8F58C49A}" destId="{11A26082-B424-47BA-9DC7-064D2B3F82FC}" srcOrd="0" destOrd="0" presId="urn:microsoft.com/office/officeart/2005/8/layout/hierarchy2"/>
    <dgm:cxn modelId="{D821CB7F-7E9D-40A3-BA2C-4B7C88406AFB}" type="presParOf" srcId="{F8A27487-5A20-479F-9038-A65C8F58C49A}" destId="{1B6B9AB3-7DEB-42B3-B8CC-2C6DA700B843}" srcOrd="1" destOrd="0" presId="urn:microsoft.com/office/officeart/2005/8/layout/hierarchy2"/>
    <dgm:cxn modelId="{9DA35E11-9670-41C6-8A3D-54B9A900B80B}" type="presParOf" srcId="{1B6B9AB3-7DEB-42B3-B8CC-2C6DA700B843}" destId="{C0FBA076-E9B4-4505-94C2-C24754992208}" srcOrd="0" destOrd="0" presId="urn:microsoft.com/office/officeart/2005/8/layout/hierarchy2"/>
    <dgm:cxn modelId="{0C549008-C0F2-4DE9-976F-AD92CAE8C015}" type="presParOf" srcId="{C0FBA076-E9B4-4505-94C2-C24754992208}" destId="{762B4D07-0F3B-4C3E-844E-4EE2A3D4CFA4}" srcOrd="0" destOrd="0" presId="urn:microsoft.com/office/officeart/2005/8/layout/hierarchy2"/>
    <dgm:cxn modelId="{7AEB30A5-DE5A-4995-8817-0A51C214C5BD}" type="presParOf" srcId="{1B6B9AB3-7DEB-42B3-B8CC-2C6DA700B843}" destId="{8F029667-BBA9-47D5-BC1D-2F7D1349F546}" srcOrd="1" destOrd="0" presId="urn:microsoft.com/office/officeart/2005/8/layout/hierarchy2"/>
    <dgm:cxn modelId="{D3378045-00E1-4817-9CE8-48C489D8E7FB}" type="presParOf" srcId="{8F029667-BBA9-47D5-BC1D-2F7D1349F546}" destId="{2F946531-5184-4F5F-B0F5-98A804B9ED41}" srcOrd="0" destOrd="0" presId="urn:microsoft.com/office/officeart/2005/8/layout/hierarchy2"/>
    <dgm:cxn modelId="{D15BBD83-B97E-4DC5-A1A7-1B875676D11F}" type="presParOf" srcId="{8F029667-BBA9-47D5-BC1D-2F7D1349F546}" destId="{6D3335EA-7A61-4E79-B52B-C8AFBAAB1E5D}" srcOrd="1" destOrd="0" presId="urn:microsoft.com/office/officeart/2005/8/layout/hierarchy2"/>
    <dgm:cxn modelId="{8E7374A5-0B17-424D-A39C-39ECA6144108}" type="presParOf" srcId="{6D3335EA-7A61-4E79-B52B-C8AFBAAB1E5D}" destId="{C56619A1-6E3B-44DC-AB91-3D024979EC96}" srcOrd="0" destOrd="0" presId="urn:microsoft.com/office/officeart/2005/8/layout/hierarchy2"/>
    <dgm:cxn modelId="{447BE5A9-884B-4CEC-8BCF-BB3CF7A222FE}" type="presParOf" srcId="{C56619A1-6E3B-44DC-AB91-3D024979EC96}" destId="{9235DEA2-B754-48AE-BE2D-B573EDEE7B61}" srcOrd="0" destOrd="0" presId="urn:microsoft.com/office/officeart/2005/8/layout/hierarchy2"/>
    <dgm:cxn modelId="{A2CD51F6-6638-4549-8910-34683549F35B}" type="presParOf" srcId="{6D3335EA-7A61-4E79-B52B-C8AFBAAB1E5D}" destId="{D1FA07A3-06C7-4684-9F0C-C6C063B0F3CF}" srcOrd="1" destOrd="0" presId="urn:microsoft.com/office/officeart/2005/8/layout/hierarchy2"/>
    <dgm:cxn modelId="{85CFC8EF-01FF-49D9-9230-A3C0EF4241BD}" type="presParOf" srcId="{D1FA07A3-06C7-4684-9F0C-C6C063B0F3CF}" destId="{05402433-33BE-4AFC-9FE5-9392E44D5327}" srcOrd="0" destOrd="0" presId="urn:microsoft.com/office/officeart/2005/8/layout/hierarchy2"/>
    <dgm:cxn modelId="{34C2CE33-29CD-4D7B-936F-A7A9E6CF1BD5}" type="presParOf" srcId="{D1FA07A3-06C7-4684-9F0C-C6C063B0F3CF}" destId="{3BFC5850-269B-4A7B-A3B4-2A9C6B7773DA}" srcOrd="1" destOrd="0" presId="urn:microsoft.com/office/officeart/2005/8/layout/hierarchy2"/>
    <dgm:cxn modelId="{38066963-66EF-4A0E-B7DE-6A3A4B58EC02}" type="presParOf" srcId="{6D3335EA-7A61-4E79-B52B-C8AFBAAB1E5D}" destId="{C320CCD0-0A09-479E-9D11-ACF49D0510DD}" srcOrd="2" destOrd="0" presId="urn:microsoft.com/office/officeart/2005/8/layout/hierarchy2"/>
    <dgm:cxn modelId="{F1124D4D-E805-4830-AC60-E3496B023AF1}" type="presParOf" srcId="{C320CCD0-0A09-479E-9D11-ACF49D0510DD}" destId="{3E3CCED7-74B7-4B0E-A1A3-CFA56856CA5F}" srcOrd="0" destOrd="0" presId="urn:microsoft.com/office/officeart/2005/8/layout/hierarchy2"/>
    <dgm:cxn modelId="{9B37CBC9-28B8-499A-8103-2C31ADDBC6FB}" type="presParOf" srcId="{6D3335EA-7A61-4E79-B52B-C8AFBAAB1E5D}" destId="{A287F7D6-35EA-430E-A669-52BFF7E7B3C8}" srcOrd="3" destOrd="0" presId="urn:microsoft.com/office/officeart/2005/8/layout/hierarchy2"/>
    <dgm:cxn modelId="{009FF48B-BBB2-4E4D-A55C-5FBFA9766137}" type="presParOf" srcId="{A287F7D6-35EA-430E-A669-52BFF7E7B3C8}" destId="{CE2C696A-553E-49C6-BB96-76C9B3137BBA}" srcOrd="0" destOrd="0" presId="urn:microsoft.com/office/officeart/2005/8/layout/hierarchy2"/>
    <dgm:cxn modelId="{0EEB3BC5-F714-4BDE-8BB6-1BCF56F2F902}" type="presParOf" srcId="{A287F7D6-35EA-430E-A669-52BFF7E7B3C8}" destId="{8D101C20-31A3-4225-927E-442DB2FD782B}" srcOrd="1" destOrd="0" presId="urn:microsoft.com/office/officeart/2005/8/layout/hierarchy2"/>
    <dgm:cxn modelId="{57721E08-03BB-4D58-8C4F-84296B5D58CC}" type="presParOf" srcId="{8D101C20-31A3-4225-927E-442DB2FD782B}" destId="{7CD1E106-00EB-4ACF-9052-C2FC50626846}" srcOrd="0" destOrd="0" presId="urn:microsoft.com/office/officeart/2005/8/layout/hierarchy2"/>
    <dgm:cxn modelId="{D1E0FAA0-DE38-412B-9837-8F371D9159CD}" type="presParOf" srcId="{7CD1E106-00EB-4ACF-9052-C2FC50626846}" destId="{5618DF22-3213-46E9-B711-0518DF943F32}" srcOrd="0" destOrd="0" presId="urn:microsoft.com/office/officeart/2005/8/layout/hierarchy2"/>
    <dgm:cxn modelId="{7883F524-E08B-4E15-B758-8A453567226D}" type="presParOf" srcId="{8D101C20-31A3-4225-927E-442DB2FD782B}" destId="{CD57F676-7822-46CD-8387-C000FC1DBB88}" srcOrd="1" destOrd="0" presId="urn:microsoft.com/office/officeart/2005/8/layout/hierarchy2"/>
    <dgm:cxn modelId="{0CB3187D-A5EB-453C-B25D-9B14C60D54C1}" type="presParOf" srcId="{CD57F676-7822-46CD-8387-C000FC1DBB88}" destId="{1F450BEF-D4B1-4299-A725-5275D6549AC7}" srcOrd="0" destOrd="0" presId="urn:microsoft.com/office/officeart/2005/8/layout/hierarchy2"/>
    <dgm:cxn modelId="{22A0B786-E612-4D51-B477-6DD691EDAD0B}" type="presParOf" srcId="{CD57F676-7822-46CD-8387-C000FC1DBB88}" destId="{2F34678D-A7E3-414B-860E-6316047F18B9}" srcOrd="1" destOrd="0" presId="urn:microsoft.com/office/officeart/2005/8/layout/hierarchy2"/>
    <dgm:cxn modelId="{964D4C76-C54D-4DA9-9C0F-1AC87508E73D}" type="presParOf" srcId="{1B6B9AB3-7DEB-42B3-B8CC-2C6DA700B843}" destId="{CD3F5FC3-14BD-4123-AD50-C4886D9D988C}" srcOrd="2" destOrd="0" presId="urn:microsoft.com/office/officeart/2005/8/layout/hierarchy2"/>
    <dgm:cxn modelId="{1E9F2741-862A-4C27-AA67-BA0870AA6BA4}" type="presParOf" srcId="{CD3F5FC3-14BD-4123-AD50-C4886D9D988C}" destId="{3A0E5A4C-B319-4999-B431-66013F91480D}" srcOrd="0" destOrd="0" presId="urn:microsoft.com/office/officeart/2005/8/layout/hierarchy2"/>
    <dgm:cxn modelId="{E45695E8-59C6-462E-96FC-441DB27A226E}" type="presParOf" srcId="{1B6B9AB3-7DEB-42B3-B8CC-2C6DA700B843}" destId="{D2BF507B-3153-4657-BE56-40E7640DFB3F}" srcOrd="3" destOrd="0" presId="urn:microsoft.com/office/officeart/2005/8/layout/hierarchy2"/>
    <dgm:cxn modelId="{EC6CB109-C175-4EC6-843B-5DF6581CA999}" type="presParOf" srcId="{D2BF507B-3153-4657-BE56-40E7640DFB3F}" destId="{B390F2F2-250A-4725-B671-BD67CE5E7598}" srcOrd="0" destOrd="0" presId="urn:microsoft.com/office/officeart/2005/8/layout/hierarchy2"/>
    <dgm:cxn modelId="{F69BB0B3-0B04-420F-8814-16C492794F20}" type="presParOf" srcId="{D2BF507B-3153-4657-BE56-40E7640DFB3F}" destId="{3F3F4E40-43AE-4A23-853A-2A962E20CFB7}" srcOrd="1" destOrd="0" presId="urn:microsoft.com/office/officeart/2005/8/layout/hierarchy2"/>
    <dgm:cxn modelId="{BB0E2BB5-0BAC-49B9-9428-A9FFA585E1F2}" type="presParOf" srcId="{3F3F4E40-43AE-4A23-853A-2A962E20CFB7}" destId="{05B5E8B3-02EA-4FE8-BE4B-ABB3799966A3}" srcOrd="0" destOrd="0" presId="urn:microsoft.com/office/officeart/2005/8/layout/hierarchy2"/>
    <dgm:cxn modelId="{D4F8B250-3842-4373-972C-BE560EC74352}" type="presParOf" srcId="{05B5E8B3-02EA-4FE8-BE4B-ABB3799966A3}" destId="{04B4BFE0-9C16-46EE-8E1A-95D07DB8CBA7}" srcOrd="0" destOrd="0" presId="urn:microsoft.com/office/officeart/2005/8/layout/hierarchy2"/>
    <dgm:cxn modelId="{D3824FEF-3A91-49BE-82F4-1654FC1406CD}" type="presParOf" srcId="{3F3F4E40-43AE-4A23-853A-2A962E20CFB7}" destId="{92D866CE-5F97-46BB-9D0B-197702EAC2F4}" srcOrd="1" destOrd="0" presId="urn:microsoft.com/office/officeart/2005/8/layout/hierarchy2"/>
    <dgm:cxn modelId="{A435B9B0-01A9-43A0-83F6-01DC0D8BB19F}" type="presParOf" srcId="{92D866CE-5F97-46BB-9D0B-197702EAC2F4}" destId="{B36C001D-1C70-4341-9684-A48E2A058FC2}" srcOrd="0" destOrd="0" presId="urn:microsoft.com/office/officeart/2005/8/layout/hierarchy2"/>
    <dgm:cxn modelId="{815F8DCC-031E-442E-9761-D559D0853A7B}" type="presParOf" srcId="{92D866CE-5F97-46BB-9D0B-197702EAC2F4}" destId="{D49AC45B-3259-4CA0-8794-69941D3FDBF3}" srcOrd="1" destOrd="0" presId="urn:microsoft.com/office/officeart/2005/8/layout/hierarchy2"/>
    <dgm:cxn modelId="{451F6916-05E8-4876-A4CA-53B6807B505D}" type="presParOf" srcId="{D49AC45B-3259-4CA0-8794-69941D3FDBF3}" destId="{AC829BFA-4B61-4B61-84BD-3754C33CBB79}" srcOrd="0" destOrd="0" presId="urn:microsoft.com/office/officeart/2005/8/layout/hierarchy2"/>
    <dgm:cxn modelId="{165E138F-A846-4A87-9208-A9BD1DF9DC0A}" type="presParOf" srcId="{AC829BFA-4B61-4B61-84BD-3754C33CBB79}" destId="{1CF9DD5B-1210-40ED-8C82-D2F656CD3365}" srcOrd="0" destOrd="0" presId="urn:microsoft.com/office/officeart/2005/8/layout/hierarchy2"/>
    <dgm:cxn modelId="{D256DE23-D0BC-47BF-9516-D977C662FED4}" type="presParOf" srcId="{D49AC45B-3259-4CA0-8794-69941D3FDBF3}" destId="{E95ADAE9-5160-452C-BE84-BB31F40F6C69}" srcOrd="1" destOrd="0" presId="urn:microsoft.com/office/officeart/2005/8/layout/hierarchy2"/>
    <dgm:cxn modelId="{89798E2A-411E-4C0C-9249-830AB4250B2D}" type="presParOf" srcId="{E95ADAE9-5160-452C-BE84-BB31F40F6C69}" destId="{4179C725-E8C2-496D-AFAC-50904CB56114}" srcOrd="0" destOrd="0" presId="urn:microsoft.com/office/officeart/2005/8/layout/hierarchy2"/>
    <dgm:cxn modelId="{BB29C06D-327E-4219-BCEE-FF400959D783}" type="presParOf" srcId="{E95ADAE9-5160-452C-BE84-BB31F40F6C69}" destId="{F97817C2-D84C-47A8-AD2A-3A14699D862D}" srcOrd="1" destOrd="0" presId="urn:microsoft.com/office/officeart/2005/8/layout/hierarchy2"/>
    <dgm:cxn modelId="{BEB4DAD5-B990-45D7-A873-B7B3156899DB}" type="presParOf" srcId="{3F3F4E40-43AE-4A23-853A-2A962E20CFB7}" destId="{9568FA79-5CDF-4EF0-9B06-7F056019340B}" srcOrd="2" destOrd="0" presId="urn:microsoft.com/office/officeart/2005/8/layout/hierarchy2"/>
    <dgm:cxn modelId="{E11D049E-7F99-497D-966B-BC5094BE97AB}" type="presParOf" srcId="{9568FA79-5CDF-4EF0-9B06-7F056019340B}" destId="{D271B22D-1CDB-429D-AD40-0A3182388EEF}" srcOrd="0" destOrd="0" presId="urn:microsoft.com/office/officeart/2005/8/layout/hierarchy2"/>
    <dgm:cxn modelId="{9CBCD8E8-ED18-4AE1-A77E-F37D0BD5BE63}" type="presParOf" srcId="{3F3F4E40-43AE-4A23-853A-2A962E20CFB7}" destId="{4D8FFC94-D6A3-43C3-8A70-AC27E4007FB4}" srcOrd="3" destOrd="0" presId="urn:microsoft.com/office/officeart/2005/8/layout/hierarchy2"/>
    <dgm:cxn modelId="{CDE38E3D-1DA4-4779-8A86-9E40E4253B2C}" type="presParOf" srcId="{4D8FFC94-D6A3-43C3-8A70-AC27E4007FB4}" destId="{7FF90D29-695E-416C-9477-C85904BA9248}" srcOrd="0" destOrd="0" presId="urn:microsoft.com/office/officeart/2005/8/layout/hierarchy2"/>
    <dgm:cxn modelId="{1DFCA8AB-3B8C-4F21-9AA4-9731EB6BD771}" type="presParOf" srcId="{4D8FFC94-D6A3-43C3-8A70-AC27E4007FB4}" destId="{35BAD20C-EA2B-4189-83C9-6BF475B12337}" srcOrd="1" destOrd="0" presId="urn:microsoft.com/office/officeart/2005/8/layout/hierarchy2"/>
    <dgm:cxn modelId="{9718922D-A76B-4D82-8139-350AF9F867B3}" type="presParOf" srcId="{35BAD20C-EA2B-4189-83C9-6BF475B12337}" destId="{D401CB5E-8C1F-44C5-B263-598F3667F39C}" srcOrd="0" destOrd="0" presId="urn:microsoft.com/office/officeart/2005/8/layout/hierarchy2"/>
    <dgm:cxn modelId="{BB48E4BD-8F87-4C48-9A6A-00B35638097A}" type="presParOf" srcId="{D401CB5E-8C1F-44C5-B263-598F3667F39C}" destId="{2077CC62-6B44-4DDD-878C-E596A2541DB7}" srcOrd="0" destOrd="0" presId="urn:microsoft.com/office/officeart/2005/8/layout/hierarchy2"/>
    <dgm:cxn modelId="{83658F71-D63C-437D-8DB5-643833FAC700}" type="presParOf" srcId="{35BAD20C-EA2B-4189-83C9-6BF475B12337}" destId="{25F198D6-795F-49D8-AB26-DA618DB1F04F}" srcOrd="1" destOrd="0" presId="urn:microsoft.com/office/officeart/2005/8/layout/hierarchy2"/>
    <dgm:cxn modelId="{4BD54863-482B-4886-B0F9-6147B2B75295}" type="presParOf" srcId="{25F198D6-795F-49D8-AB26-DA618DB1F04F}" destId="{31C3BB9F-8FC6-41AE-9679-9B5CDE0E9216}" srcOrd="0" destOrd="0" presId="urn:microsoft.com/office/officeart/2005/8/layout/hierarchy2"/>
    <dgm:cxn modelId="{154956D7-96BA-40C2-8B68-24AF32BAC17F}" type="presParOf" srcId="{25F198D6-795F-49D8-AB26-DA618DB1F04F}" destId="{AAE66410-1F2A-4895-88E3-48A0A9C56D7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E4DA9A-9190-4113-9062-1CDCAAD18EEB}" type="doc">
      <dgm:prSet loTypeId="urn:microsoft.com/office/officeart/2005/8/layout/hierarchy2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sk-SK"/>
        </a:p>
      </dgm:t>
    </dgm:pt>
    <dgm:pt modelId="{DCF98CFE-7120-4898-9C7E-0D4EEBA5E31E}">
      <dgm:prSet phldrT="[Text]"/>
      <dgm:spPr/>
      <dgm:t>
        <a:bodyPr/>
        <a:lstStyle/>
        <a:p>
          <a:r>
            <a:rPr lang="en-US" dirty="0" smtClean="0"/>
            <a:t>Flight 1</a:t>
          </a:r>
          <a:endParaRPr lang="sk-SK" dirty="0"/>
        </a:p>
      </dgm:t>
    </dgm:pt>
    <dgm:pt modelId="{5018B1A4-35B4-4701-A75E-BD14B4955AE8}" type="parTrans" cxnId="{0D53D42C-9824-474C-9EFD-57604F021FD5}">
      <dgm:prSet/>
      <dgm:spPr/>
      <dgm:t>
        <a:bodyPr/>
        <a:lstStyle/>
        <a:p>
          <a:endParaRPr lang="sk-SK"/>
        </a:p>
      </dgm:t>
    </dgm:pt>
    <dgm:pt modelId="{1D2406AE-3D40-4275-A2F5-5E0D8FC2ADE0}" type="sibTrans" cxnId="{0D53D42C-9824-474C-9EFD-57604F021FD5}">
      <dgm:prSet/>
      <dgm:spPr/>
      <dgm:t>
        <a:bodyPr/>
        <a:lstStyle/>
        <a:p>
          <a:endParaRPr lang="sk-SK"/>
        </a:p>
      </dgm:t>
    </dgm:pt>
    <dgm:pt modelId="{F8A61203-1ED4-4F31-A44D-946427B73173}">
      <dgm:prSet phldrT="[Text]"/>
      <dgm:spPr/>
      <dgm:t>
        <a:bodyPr/>
        <a:lstStyle/>
        <a:p>
          <a:r>
            <a:rPr lang="en-US" dirty="0" smtClean="0"/>
            <a:t>Flight 2</a:t>
          </a:r>
        </a:p>
      </dgm:t>
    </dgm:pt>
    <dgm:pt modelId="{93AC7364-2977-437B-9CF6-67A01C0AD7EE}" type="parTrans" cxnId="{26628051-408D-47B8-84EE-7BCDA2FA39BD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1A707A3A-7271-4825-9AE9-97B63AF64A5D}" type="sibTrans" cxnId="{26628051-408D-47B8-84EE-7BCDA2FA39BD}">
      <dgm:prSet/>
      <dgm:spPr/>
      <dgm:t>
        <a:bodyPr/>
        <a:lstStyle/>
        <a:p>
          <a:endParaRPr lang="sk-SK"/>
        </a:p>
      </dgm:t>
    </dgm:pt>
    <dgm:pt modelId="{475B8EB6-1813-4B22-83E6-F416F89FDDF1}">
      <dgm:prSet phldrT="[Text]" phldr="1"/>
      <dgm:spPr/>
      <dgm:t>
        <a:bodyPr/>
        <a:lstStyle/>
        <a:p>
          <a:endParaRPr lang="sk-SK" dirty="0"/>
        </a:p>
      </dgm:t>
    </dgm:pt>
    <dgm:pt modelId="{4D3475EA-726D-40F4-8366-844245667571}" type="parTrans" cxnId="{D488A49E-875D-42B5-826A-59F89D0CEBA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A012288E-1605-4AE2-A517-089EC0BC7DA5}" type="sibTrans" cxnId="{D488A49E-875D-42B5-826A-59F89D0CEBA1}">
      <dgm:prSet/>
      <dgm:spPr/>
      <dgm:t>
        <a:bodyPr/>
        <a:lstStyle/>
        <a:p>
          <a:endParaRPr lang="sk-SK"/>
        </a:p>
      </dgm:t>
    </dgm:pt>
    <dgm:pt modelId="{BBBC80BD-86CD-428C-9833-70D22585CA06}">
      <dgm:prSet phldrT="[Text]"/>
      <dgm:spPr/>
      <dgm:t>
        <a:bodyPr/>
        <a:lstStyle/>
        <a:p>
          <a:r>
            <a:rPr lang="en-US" dirty="0" smtClean="0"/>
            <a:t>Flight 4</a:t>
          </a:r>
          <a:endParaRPr lang="sk-SK" dirty="0"/>
        </a:p>
      </dgm:t>
    </dgm:pt>
    <dgm:pt modelId="{A235D544-A7FB-4832-928D-E03351B07EDA}" type="parTrans" cxnId="{87CB4205-0218-4E95-9BFB-3C708FBD00B5}">
      <dgm:prSet/>
      <dgm:spPr/>
      <dgm:t>
        <a:bodyPr/>
        <a:lstStyle/>
        <a:p>
          <a:endParaRPr lang="sk-SK"/>
        </a:p>
      </dgm:t>
    </dgm:pt>
    <dgm:pt modelId="{8843E4E3-2042-483F-B6B5-143F7383831C}" type="sibTrans" cxnId="{87CB4205-0218-4E95-9BFB-3C708FBD00B5}">
      <dgm:prSet/>
      <dgm:spPr/>
      <dgm:t>
        <a:bodyPr/>
        <a:lstStyle/>
        <a:p>
          <a:endParaRPr lang="sk-SK"/>
        </a:p>
      </dgm:t>
    </dgm:pt>
    <dgm:pt modelId="{A2DEDA5D-F7AA-4057-8046-0742D9D4CFD7}">
      <dgm:prSet phldrT="[Text]"/>
      <dgm:spPr/>
      <dgm:t>
        <a:bodyPr/>
        <a:lstStyle/>
        <a:p>
          <a:r>
            <a:rPr lang="en-US" dirty="0" smtClean="0"/>
            <a:t>Flight 5</a:t>
          </a:r>
          <a:endParaRPr lang="sk-SK" dirty="0"/>
        </a:p>
      </dgm:t>
    </dgm:pt>
    <dgm:pt modelId="{5C495F46-8859-4740-92F6-7F1A1826F702}" type="parTrans" cxnId="{551A427C-0910-4E92-9C7D-8E62F28F13ED}">
      <dgm:prSet/>
      <dgm:spPr/>
      <dgm:t>
        <a:bodyPr/>
        <a:lstStyle/>
        <a:p>
          <a:endParaRPr lang="sk-SK"/>
        </a:p>
      </dgm:t>
    </dgm:pt>
    <dgm:pt modelId="{86C0980B-07BB-408C-8565-BACF42FD37E0}" type="sibTrans" cxnId="{551A427C-0910-4E92-9C7D-8E62F28F13ED}">
      <dgm:prSet/>
      <dgm:spPr/>
      <dgm:t>
        <a:bodyPr/>
        <a:lstStyle/>
        <a:p>
          <a:endParaRPr lang="sk-SK"/>
        </a:p>
      </dgm:t>
    </dgm:pt>
    <dgm:pt modelId="{69273DEC-D064-465E-A2BC-DE85F1D54121}">
      <dgm:prSet phldrT="[Text]" phldr="1"/>
      <dgm:spPr/>
      <dgm:t>
        <a:bodyPr/>
        <a:lstStyle/>
        <a:p>
          <a:endParaRPr lang="sk-SK" dirty="0"/>
        </a:p>
      </dgm:t>
    </dgm:pt>
    <dgm:pt modelId="{ACDB723D-5F58-4594-935C-B45977443205}" type="parTrans" cxnId="{905B380D-B649-4D57-B8B8-220567F6FE0D}">
      <dgm:prSet/>
      <dgm:spPr/>
      <dgm:t>
        <a:bodyPr/>
        <a:lstStyle/>
        <a:p>
          <a:endParaRPr lang="sk-SK"/>
        </a:p>
      </dgm:t>
    </dgm:pt>
    <dgm:pt modelId="{7410CB96-EB70-42D3-982D-B09EF8BB0C54}" type="sibTrans" cxnId="{905B380D-B649-4D57-B8B8-220567F6FE0D}">
      <dgm:prSet/>
      <dgm:spPr/>
      <dgm:t>
        <a:bodyPr/>
        <a:lstStyle/>
        <a:p>
          <a:endParaRPr lang="sk-SK"/>
        </a:p>
      </dgm:t>
    </dgm:pt>
    <dgm:pt modelId="{AD1C9583-1108-4AE3-9934-4927168C9E1D}">
      <dgm:prSet/>
      <dgm:spPr/>
      <dgm:t>
        <a:bodyPr/>
        <a:lstStyle/>
        <a:p>
          <a:r>
            <a:rPr lang="en-US" dirty="0" smtClean="0"/>
            <a:t>Flight 3</a:t>
          </a:r>
          <a:endParaRPr lang="sk-SK" dirty="0"/>
        </a:p>
      </dgm:t>
    </dgm:pt>
    <dgm:pt modelId="{063E873A-D35B-4DEB-8189-E159DAD81C83}" type="parTrans" cxnId="{0B9AC89F-6245-4B40-9DFF-03FED30017C7}">
      <dgm:prSet/>
      <dgm:spPr/>
      <dgm:t>
        <a:bodyPr/>
        <a:lstStyle/>
        <a:p>
          <a:endParaRPr lang="sk-SK"/>
        </a:p>
      </dgm:t>
    </dgm:pt>
    <dgm:pt modelId="{B28AC03E-32F7-4FB9-82EC-F793E7F07F8B}" type="sibTrans" cxnId="{0B9AC89F-6245-4B40-9DFF-03FED30017C7}">
      <dgm:prSet/>
      <dgm:spPr/>
      <dgm:t>
        <a:bodyPr/>
        <a:lstStyle/>
        <a:p>
          <a:endParaRPr lang="sk-SK"/>
        </a:p>
      </dgm:t>
    </dgm:pt>
    <dgm:pt modelId="{75BB1445-0E33-47C1-BE63-28838F37E394}">
      <dgm:prSet/>
      <dgm:spPr/>
      <dgm:t>
        <a:bodyPr/>
        <a:lstStyle/>
        <a:p>
          <a:r>
            <a:rPr lang="en-US" dirty="0" smtClean="0"/>
            <a:t>Flight 6</a:t>
          </a:r>
          <a:endParaRPr lang="sk-SK" dirty="0"/>
        </a:p>
      </dgm:t>
    </dgm:pt>
    <dgm:pt modelId="{6897D900-09A9-4EE4-B65A-574D13C1295D}" type="parTrans" cxnId="{E2B8520A-AF9B-4F3F-86A2-A00BDE0287A7}">
      <dgm:prSet/>
      <dgm:spPr/>
      <dgm:t>
        <a:bodyPr/>
        <a:lstStyle/>
        <a:p>
          <a:endParaRPr lang="sk-SK"/>
        </a:p>
      </dgm:t>
    </dgm:pt>
    <dgm:pt modelId="{6E5157B2-8E7B-44FC-B618-8F1908B54BAA}" type="sibTrans" cxnId="{E2B8520A-AF9B-4F3F-86A2-A00BDE0287A7}">
      <dgm:prSet/>
      <dgm:spPr/>
      <dgm:t>
        <a:bodyPr/>
        <a:lstStyle/>
        <a:p>
          <a:endParaRPr lang="sk-SK"/>
        </a:p>
      </dgm:t>
    </dgm:pt>
    <dgm:pt modelId="{7AE45300-6083-42A2-AF78-30D1E8B77DB5}">
      <dgm:prSet/>
      <dgm:spPr/>
      <dgm:t>
        <a:bodyPr/>
        <a:lstStyle/>
        <a:p>
          <a:r>
            <a:rPr lang="en-US" dirty="0" smtClean="0"/>
            <a:t>Flight 7</a:t>
          </a:r>
          <a:endParaRPr lang="sk-SK" dirty="0"/>
        </a:p>
      </dgm:t>
    </dgm:pt>
    <dgm:pt modelId="{E1BC33E2-C7EC-41F6-A37D-213BFF6C88D6}" type="parTrans" cxnId="{053D3559-6F4B-4DF2-8206-B303A9243D1B}">
      <dgm:prSet/>
      <dgm:spPr/>
      <dgm:t>
        <a:bodyPr/>
        <a:lstStyle/>
        <a:p>
          <a:endParaRPr lang="sk-SK"/>
        </a:p>
      </dgm:t>
    </dgm:pt>
    <dgm:pt modelId="{E1689C8E-3300-40C8-B860-38C44BAB7A0C}" type="sibTrans" cxnId="{053D3559-6F4B-4DF2-8206-B303A9243D1B}">
      <dgm:prSet/>
      <dgm:spPr/>
      <dgm:t>
        <a:bodyPr/>
        <a:lstStyle/>
        <a:p>
          <a:endParaRPr lang="sk-SK"/>
        </a:p>
      </dgm:t>
    </dgm:pt>
    <dgm:pt modelId="{99B39BB2-7113-4CDB-B7FB-FD5ABE49B942}">
      <dgm:prSet/>
      <dgm:spPr/>
      <dgm:t>
        <a:bodyPr/>
        <a:lstStyle/>
        <a:p>
          <a:endParaRPr lang="sk-SK" dirty="0"/>
        </a:p>
      </dgm:t>
    </dgm:pt>
    <dgm:pt modelId="{66DA6820-688C-4FCC-BF6D-60CF2EF2EC05}" type="parTrans" cxnId="{C5664A82-11AE-4A87-9A74-8E59AA9224BD}">
      <dgm:prSet/>
      <dgm:spPr/>
      <dgm:t>
        <a:bodyPr/>
        <a:lstStyle/>
        <a:p>
          <a:endParaRPr lang="sk-SK"/>
        </a:p>
      </dgm:t>
    </dgm:pt>
    <dgm:pt modelId="{F11E18F9-39ED-4D82-A027-13ACEFADE03B}" type="sibTrans" cxnId="{C5664A82-11AE-4A87-9A74-8E59AA9224BD}">
      <dgm:prSet/>
      <dgm:spPr/>
      <dgm:t>
        <a:bodyPr/>
        <a:lstStyle/>
        <a:p>
          <a:endParaRPr lang="sk-SK"/>
        </a:p>
      </dgm:t>
    </dgm:pt>
    <dgm:pt modelId="{E50BD143-9EAE-4CF8-8B21-1EB4E8B02697}" type="pres">
      <dgm:prSet presAssocID="{A3E4DA9A-9190-4113-9062-1CDCAAD18EE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F8A27487-5A20-479F-9038-A65C8F58C49A}" type="pres">
      <dgm:prSet presAssocID="{DCF98CFE-7120-4898-9C7E-0D4EEBA5E31E}" presName="root1" presStyleCnt="0"/>
      <dgm:spPr/>
      <dgm:t>
        <a:bodyPr/>
        <a:lstStyle/>
        <a:p>
          <a:endParaRPr lang="sk-SK"/>
        </a:p>
      </dgm:t>
    </dgm:pt>
    <dgm:pt modelId="{11A26082-B424-47BA-9DC7-064D2B3F82FC}" type="pres">
      <dgm:prSet presAssocID="{DCF98CFE-7120-4898-9C7E-0D4EEBA5E31E}" presName="LevelOneTextNode" presStyleLbl="node0" presStyleIdx="0" presStyleCnt="1" custScaleX="21764" custScaleY="21764" custLinFactNeighborX="-92" custLinFactNeighborY="-179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1B6B9AB3-7DEB-42B3-B8CC-2C6DA700B843}" type="pres">
      <dgm:prSet presAssocID="{DCF98CFE-7120-4898-9C7E-0D4EEBA5E31E}" presName="level2hierChild" presStyleCnt="0"/>
      <dgm:spPr/>
      <dgm:t>
        <a:bodyPr/>
        <a:lstStyle/>
        <a:p>
          <a:endParaRPr lang="sk-SK"/>
        </a:p>
      </dgm:t>
    </dgm:pt>
    <dgm:pt modelId="{C0FBA076-E9B4-4505-94C2-C24754992208}" type="pres">
      <dgm:prSet presAssocID="{93AC7364-2977-437B-9CF6-67A01C0AD7EE}" presName="conn2-1" presStyleLbl="parChTrans1D2" presStyleIdx="0" presStyleCnt="2"/>
      <dgm:spPr/>
      <dgm:t>
        <a:bodyPr/>
        <a:lstStyle/>
        <a:p>
          <a:endParaRPr lang="sk-SK"/>
        </a:p>
      </dgm:t>
    </dgm:pt>
    <dgm:pt modelId="{762B4D07-0F3B-4C3E-844E-4EE2A3D4CFA4}" type="pres">
      <dgm:prSet presAssocID="{93AC7364-2977-437B-9CF6-67A01C0AD7EE}" presName="connTx" presStyleLbl="parChTrans1D2" presStyleIdx="0" presStyleCnt="2"/>
      <dgm:spPr/>
      <dgm:t>
        <a:bodyPr/>
        <a:lstStyle/>
        <a:p>
          <a:endParaRPr lang="sk-SK"/>
        </a:p>
      </dgm:t>
    </dgm:pt>
    <dgm:pt modelId="{8F029667-BBA9-47D5-BC1D-2F7D1349F546}" type="pres">
      <dgm:prSet presAssocID="{F8A61203-1ED4-4F31-A44D-946427B73173}" presName="root2" presStyleCnt="0"/>
      <dgm:spPr/>
      <dgm:t>
        <a:bodyPr/>
        <a:lstStyle/>
        <a:p>
          <a:endParaRPr lang="sk-SK"/>
        </a:p>
      </dgm:t>
    </dgm:pt>
    <dgm:pt modelId="{2F946531-5184-4F5F-B0F5-98A804B9ED41}" type="pres">
      <dgm:prSet presAssocID="{F8A61203-1ED4-4F31-A44D-946427B73173}" presName="LevelTwoTextNode" presStyleLbl="node2" presStyleIdx="0" presStyleCnt="2" custScaleX="21764" custScaleY="21764" custLinFactNeighborX="-14872" custLinFactNeighborY="-2094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6D3335EA-7A61-4E79-B52B-C8AFBAAB1E5D}" type="pres">
      <dgm:prSet presAssocID="{F8A61203-1ED4-4F31-A44D-946427B73173}" presName="level3hierChild" presStyleCnt="0"/>
      <dgm:spPr/>
      <dgm:t>
        <a:bodyPr/>
        <a:lstStyle/>
        <a:p>
          <a:endParaRPr lang="sk-SK"/>
        </a:p>
      </dgm:t>
    </dgm:pt>
    <dgm:pt modelId="{C56619A1-6E3B-44DC-AB91-3D024979EC96}" type="pres">
      <dgm:prSet presAssocID="{4D3475EA-726D-40F4-8366-844245667571}" presName="conn2-1" presStyleLbl="parChTrans1D3" presStyleIdx="0" presStyleCnt="4"/>
      <dgm:spPr/>
      <dgm:t>
        <a:bodyPr/>
        <a:lstStyle/>
        <a:p>
          <a:endParaRPr lang="sk-SK"/>
        </a:p>
      </dgm:t>
    </dgm:pt>
    <dgm:pt modelId="{9235DEA2-B754-48AE-BE2D-B573EDEE7B61}" type="pres">
      <dgm:prSet presAssocID="{4D3475EA-726D-40F4-8366-844245667571}" presName="connTx" presStyleLbl="parChTrans1D3" presStyleIdx="0" presStyleCnt="4"/>
      <dgm:spPr/>
      <dgm:t>
        <a:bodyPr/>
        <a:lstStyle/>
        <a:p>
          <a:endParaRPr lang="sk-SK"/>
        </a:p>
      </dgm:t>
    </dgm:pt>
    <dgm:pt modelId="{D1FA07A3-06C7-4684-9F0C-C6C063B0F3CF}" type="pres">
      <dgm:prSet presAssocID="{475B8EB6-1813-4B22-83E6-F416F89FDDF1}" presName="root2" presStyleCnt="0"/>
      <dgm:spPr/>
      <dgm:t>
        <a:bodyPr/>
        <a:lstStyle/>
        <a:p>
          <a:endParaRPr lang="sk-SK"/>
        </a:p>
      </dgm:t>
    </dgm:pt>
    <dgm:pt modelId="{05402433-33BE-4AFC-9FE5-9392E44D5327}" type="pres">
      <dgm:prSet presAssocID="{475B8EB6-1813-4B22-83E6-F416F89FDDF1}" presName="LevelTwoTextNode" presStyleLbl="node3" presStyleIdx="0" presStyleCnt="4" custScaleX="21764" custScaleY="21764" custLinFactNeighborX="-6966" custLinFactNeighborY="395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BFC5850-269B-4A7B-A3B4-2A9C6B7773DA}" type="pres">
      <dgm:prSet presAssocID="{475B8EB6-1813-4B22-83E6-F416F89FDDF1}" presName="level3hierChild" presStyleCnt="0"/>
      <dgm:spPr/>
      <dgm:t>
        <a:bodyPr/>
        <a:lstStyle/>
        <a:p>
          <a:endParaRPr lang="sk-SK"/>
        </a:p>
      </dgm:t>
    </dgm:pt>
    <dgm:pt modelId="{C320CCD0-0A09-479E-9D11-ACF49D0510DD}" type="pres">
      <dgm:prSet presAssocID="{A235D544-A7FB-4832-928D-E03351B07EDA}" presName="conn2-1" presStyleLbl="parChTrans1D3" presStyleIdx="1" presStyleCnt="4"/>
      <dgm:spPr/>
      <dgm:t>
        <a:bodyPr/>
        <a:lstStyle/>
        <a:p>
          <a:endParaRPr lang="sk-SK"/>
        </a:p>
      </dgm:t>
    </dgm:pt>
    <dgm:pt modelId="{3E3CCED7-74B7-4B0E-A1A3-CFA56856CA5F}" type="pres">
      <dgm:prSet presAssocID="{A235D544-A7FB-4832-928D-E03351B07EDA}" presName="connTx" presStyleLbl="parChTrans1D3" presStyleIdx="1" presStyleCnt="4"/>
      <dgm:spPr/>
      <dgm:t>
        <a:bodyPr/>
        <a:lstStyle/>
        <a:p>
          <a:endParaRPr lang="sk-SK"/>
        </a:p>
      </dgm:t>
    </dgm:pt>
    <dgm:pt modelId="{A287F7D6-35EA-430E-A669-52BFF7E7B3C8}" type="pres">
      <dgm:prSet presAssocID="{BBBC80BD-86CD-428C-9833-70D22585CA06}" presName="root2" presStyleCnt="0"/>
      <dgm:spPr/>
      <dgm:t>
        <a:bodyPr/>
        <a:lstStyle/>
        <a:p>
          <a:endParaRPr lang="sk-SK"/>
        </a:p>
      </dgm:t>
    </dgm:pt>
    <dgm:pt modelId="{CE2C696A-553E-49C6-BB96-76C9B3137BBA}" type="pres">
      <dgm:prSet presAssocID="{BBBC80BD-86CD-428C-9833-70D22585CA06}" presName="LevelTwoTextNode" presStyleLbl="node3" presStyleIdx="1" presStyleCnt="4" custScaleX="21764" custScaleY="21764" custLinFactNeighborX="-2105" custLinFactNeighborY="-7821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8D101C20-31A3-4225-927E-442DB2FD782B}" type="pres">
      <dgm:prSet presAssocID="{BBBC80BD-86CD-428C-9833-70D22585CA06}" presName="level3hierChild" presStyleCnt="0"/>
      <dgm:spPr/>
      <dgm:t>
        <a:bodyPr/>
        <a:lstStyle/>
        <a:p>
          <a:endParaRPr lang="sk-SK"/>
        </a:p>
      </dgm:t>
    </dgm:pt>
    <dgm:pt modelId="{7CD1E106-00EB-4ACF-9052-C2FC50626846}" type="pres">
      <dgm:prSet presAssocID="{66DA6820-688C-4FCC-BF6D-60CF2EF2EC05}" presName="conn2-1" presStyleLbl="parChTrans1D4" presStyleIdx="0" presStyleCnt="3"/>
      <dgm:spPr/>
      <dgm:t>
        <a:bodyPr/>
        <a:lstStyle/>
        <a:p>
          <a:endParaRPr lang="sk-SK"/>
        </a:p>
      </dgm:t>
    </dgm:pt>
    <dgm:pt modelId="{5618DF22-3213-46E9-B711-0518DF943F32}" type="pres">
      <dgm:prSet presAssocID="{66DA6820-688C-4FCC-BF6D-60CF2EF2EC05}" presName="connTx" presStyleLbl="parChTrans1D4" presStyleIdx="0" presStyleCnt="3"/>
      <dgm:spPr/>
      <dgm:t>
        <a:bodyPr/>
        <a:lstStyle/>
        <a:p>
          <a:endParaRPr lang="sk-SK"/>
        </a:p>
      </dgm:t>
    </dgm:pt>
    <dgm:pt modelId="{CD57F676-7822-46CD-8387-C000FC1DBB88}" type="pres">
      <dgm:prSet presAssocID="{99B39BB2-7113-4CDB-B7FB-FD5ABE49B942}" presName="root2" presStyleCnt="0"/>
      <dgm:spPr/>
      <dgm:t>
        <a:bodyPr/>
        <a:lstStyle/>
        <a:p>
          <a:endParaRPr lang="sk-SK"/>
        </a:p>
      </dgm:t>
    </dgm:pt>
    <dgm:pt modelId="{1F450BEF-D4B1-4299-A725-5275D6549AC7}" type="pres">
      <dgm:prSet presAssocID="{99B39BB2-7113-4CDB-B7FB-FD5ABE49B942}" presName="LevelTwoTextNode" presStyleLbl="node4" presStyleIdx="0" presStyleCnt="3" custScaleX="21764" custScaleY="21764" custLinFactNeighborX="-680" custLinFactNeighborY="928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2F34678D-A7E3-414B-860E-6316047F18B9}" type="pres">
      <dgm:prSet presAssocID="{99B39BB2-7113-4CDB-B7FB-FD5ABE49B942}" presName="level3hierChild" presStyleCnt="0"/>
      <dgm:spPr/>
      <dgm:t>
        <a:bodyPr/>
        <a:lstStyle/>
        <a:p>
          <a:endParaRPr lang="sk-SK"/>
        </a:p>
      </dgm:t>
    </dgm:pt>
    <dgm:pt modelId="{CD3F5FC3-14BD-4123-AD50-C4886D9D988C}" type="pres">
      <dgm:prSet presAssocID="{063E873A-D35B-4DEB-8189-E159DAD81C83}" presName="conn2-1" presStyleLbl="parChTrans1D2" presStyleIdx="1" presStyleCnt="2"/>
      <dgm:spPr/>
      <dgm:t>
        <a:bodyPr/>
        <a:lstStyle/>
        <a:p>
          <a:endParaRPr lang="sk-SK"/>
        </a:p>
      </dgm:t>
    </dgm:pt>
    <dgm:pt modelId="{3A0E5A4C-B319-4999-B431-66013F91480D}" type="pres">
      <dgm:prSet presAssocID="{063E873A-D35B-4DEB-8189-E159DAD81C83}" presName="connTx" presStyleLbl="parChTrans1D2" presStyleIdx="1" presStyleCnt="2"/>
      <dgm:spPr/>
      <dgm:t>
        <a:bodyPr/>
        <a:lstStyle/>
        <a:p>
          <a:endParaRPr lang="sk-SK"/>
        </a:p>
      </dgm:t>
    </dgm:pt>
    <dgm:pt modelId="{D2BF507B-3153-4657-BE56-40E7640DFB3F}" type="pres">
      <dgm:prSet presAssocID="{AD1C9583-1108-4AE3-9934-4927168C9E1D}" presName="root2" presStyleCnt="0"/>
      <dgm:spPr/>
      <dgm:t>
        <a:bodyPr/>
        <a:lstStyle/>
        <a:p>
          <a:endParaRPr lang="sk-SK"/>
        </a:p>
      </dgm:t>
    </dgm:pt>
    <dgm:pt modelId="{B390F2F2-250A-4725-B671-BD67CE5E7598}" type="pres">
      <dgm:prSet presAssocID="{AD1C9583-1108-4AE3-9934-4927168C9E1D}" presName="LevelTwoTextNode" presStyleLbl="node2" presStyleIdx="1" presStyleCnt="2" custScaleX="21764" custScaleY="21764" custLinFactNeighborX="-19716" custLinFactNeighborY="329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F3F4E40-43AE-4A23-853A-2A962E20CFB7}" type="pres">
      <dgm:prSet presAssocID="{AD1C9583-1108-4AE3-9934-4927168C9E1D}" presName="level3hierChild" presStyleCnt="0"/>
      <dgm:spPr/>
      <dgm:t>
        <a:bodyPr/>
        <a:lstStyle/>
        <a:p>
          <a:endParaRPr lang="sk-SK"/>
        </a:p>
      </dgm:t>
    </dgm:pt>
    <dgm:pt modelId="{05B5E8B3-02EA-4FE8-BE4B-ABB3799966A3}" type="pres">
      <dgm:prSet presAssocID="{5C495F46-8859-4740-92F6-7F1A1826F702}" presName="conn2-1" presStyleLbl="parChTrans1D3" presStyleIdx="2" presStyleCnt="4"/>
      <dgm:spPr/>
      <dgm:t>
        <a:bodyPr/>
        <a:lstStyle/>
        <a:p>
          <a:endParaRPr lang="sk-SK"/>
        </a:p>
      </dgm:t>
    </dgm:pt>
    <dgm:pt modelId="{04B4BFE0-9C16-46EE-8E1A-95D07DB8CBA7}" type="pres">
      <dgm:prSet presAssocID="{5C495F46-8859-4740-92F6-7F1A1826F702}" presName="connTx" presStyleLbl="parChTrans1D3" presStyleIdx="2" presStyleCnt="4"/>
      <dgm:spPr/>
      <dgm:t>
        <a:bodyPr/>
        <a:lstStyle/>
        <a:p>
          <a:endParaRPr lang="sk-SK"/>
        </a:p>
      </dgm:t>
    </dgm:pt>
    <dgm:pt modelId="{92D866CE-5F97-46BB-9D0B-197702EAC2F4}" type="pres">
      <dgm:prSet presAssocID="{A2DEDA5D-F7AA-4057-8046-0742D9D4CFD7}" presName="root2" presStyleCnt="0"/>
      <dgm:spPr/>
      <dgm:t>
        <a:bodyPr/>
        <a:lstStyle/>
        <a:p>
          <a:endParaRPr lang="sk-SK"/>
        </a:p>
      </dgm:t>
    </dgm:pt>
    <dgm:pt modelId="{B36C001D-1C70-4341-9684-A48E2A058FC2}" type="pres">
      <dgm:prSet presAssocID="{A2DEDA5D-F7AA-4057-8046-0742D9D4CFD7}" presName="LevelTwoTextNode" presStyleLbl="node3" presStyleIdx="2" presStyleCnt="4" custScaleX="21764" custScaleY="21764" custLinFactNeighborX="-6966" custLinFactNeighborY="-339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D49AC45B-3259-4CA0-8794-69941D3FDBF3}" type="pres">
      <dgm:prSet presAssocID="{A2DEDA5D-F7AA-4057-8046-0742D9D4CFD7}" presName="level3hierChild" presStyleCnt="0"/>
      <dgm:spPr/>
      <dgm:t>
        <a:bodyPr/>
        <a:lstStyle/>
        <a:p>
          <a:endParaRPr lang="sk-SK"/>
        </a:p>
      </dgm:t>
    </dgm:pt>
    <dgm:pt modelId="{AC829BFA-4B61-4B61-84BD-3754C33CBB79}" type="pres">
      <dgm:prSet presAssocID="{ACDB723D-5F58-4594-935C-B45977443205}" presName="conn2-1" presStyleLbl="parChTrans1D4" presStyleIdx="1" presStyleCnt="3"/>
      <dgm:spPr/>
      <dgm:t>
        <a:bodyPr/>
        <a:lstStyle/>
        <a:p>
          <a:endParaRPr lang="sk-SK"/>
        </a:p>
      </dgm:t>
    </dgm:pt>
    <dgm:pt modelId="{1CF9DD5B-1210-40ED-8C82-D2F656CD3365}" type="pres">
      <dgm:prSet presAssocID="{ACDB723D-5F58-4594-935C-B45977443205}" presName="connTx" presStyleLbl="parChTrans1D4" presStyleIdx="1" presStyleCnt="3"/>
      <dgm:spPr/>
      <dgm:t>
        <a:bodyPr/>
        <a:lstStyle/>
        <a:p>
          <a:endParaRPr lang="sk-SK"/>
        </a:p>
      </dgm:t>
    </dgm:pt>
    <dgm:pt modelId="{E95ADAE9-5160-452C-BE84-BB31F40F6C69}" type="pres">
      <dgm:prSet presAssocID="{69273DEC-D064-465E-A2BC-DE85F1D54121}" presName="root2" presStyleCnt="0"/>
      <dgm:spPr/>
      <dgm:t>
        <a:bodyPr/>
        <a:lstStyle/>
        <a:p>
          <a:endParaRPr lang="sk-SK"/>
        </a:p>
      </dgm:t>
    </dgm:pt>
    <dgm:pt modelId="{4179C725-E8C2-496D-AFAC-50904CB56114}" type="pres">
      <dgm:prSet presAssocID="{69273DEC-D064-465E-A2BC-DE85F1D54121}" presName="LevelTwoTextNode" presStyleLbl="node4" presStyleIdx="1" presStyleCnt="3" custScaleX="21764" custScaleY="21764" custLinFactNeighborX="-680" custLinFactNeighborY="-2748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F97817C2-D84C-47A8-AD2A-3A14699D862D}" type="pres">
      <dgm:prSet presAssocID="{69273DEC-D064-465E-A2BC-DE85F1D54121}" presName="level3hierChild" presStyleCnt="0"/>
      <dgm:spPr/>
      <dgm:t>
        <a:bodyPr/>
        <a:lstStyle/>
        <a:p>
          <a:endParaRPr lang="sk-SK"/>
        </a:p>
      </dgm:t>
    </dgm:pt>
    <dgm:pt modelId="{9568FA79-5CDF-4EF0-9B06-7F056019340B}" type="pres">
      <dgm:prSet presAssocID="{6897D900-09A9-4EE4-B65A-574D13C1295D}" presName="conn2-1" presStyleLbl="parChTrans1D3" presStyleIdx="3" presStyleCnt="4"/>
      <dgm:spPr/>
      <dgm:t>
        <a:bodyPr/>
        <a:lstStyle/>
        <a:p>
          <a:endParaRPr lang="sk-SK"/>
        </a:p>
      </dgm:t>
    </dgm:pt>
    <dgm:pt modelId="{D271B22D-1CDB-429D-AD40-0A3182388EEF}" type="pres">
      <dgm:prSet presAssocID="{6897D900-09A9-4EE4-B65A-574D13C1295D}" presName="connTx" presStyleLbl="parChTrans1D3" presStyleIdx="3" presStyleCnt="4"/>
      <dgm:spPr/>
      <dgm:t>
        <a:bodyPr/>
        <a:lstStyle/>
        <a:p>
          <a:endParaRPr lang="sk-SK"/>
        </a:p>
      </dgm:t>
    </dgm:pt>
    <dgm:pt modelId="{4D8FFC94-D6A3-43C3-8A70-AC27E4007FB4}" type="pres">
      <dgm:prSet presAssocID="{75BB1445-0E33-47C1-BE63-28838F37E394}" presName="root2" presStyleCnt="0"/>
      <dgm:spPr/>
      <dgm:t>
        <a:bodyPr/>
        <a:lstStyle/>
        <a:p>
          <a:endParaRPr lang="sk-SK"/>
        </a:p>
      </dgm:t>
    </dgm:pt>
    <dgm:pt modelId="{7FF90D29-695E-416C-9477-C85904BA9248}" type="pres">
      <dgm:prSet presAssocID="{75BB1445-0E33-47C1-BE63-28838F37E394}" presName="LevelTwoTextNode" presStyleLbl="node3" presStyleIdx="3" presStyleCnt="4" custScaleX="21764" custScaleY="21764" custLinFactNeighborX="1179" custLinFactNeighborY="1084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5BAD20C-EA2B-4189-83C9-6BF475B12337}" type="pres">
      <dgm:prSet presAssocID="{75BB1445-0E33-47C1-BE63-28838F37E394}" presName="level3hierChild" presStyleCnt="0"/>
      <dgm:spPr/>
      <dgm:t>
        <a:bodyPr/>
        <a:lstStyle/>
        <a:p>
          <a:endParaRPr lang="sk-SK"/>
        </a:p>
      </dgm:t>
    </dgm:pt>
    <dgm:pt modelId="{D401CB5E-8C1F-44C5-B263-598F3667F39C}" type="pres">
      <dgm:prSet presAssocID="{E1BC33E2-C7EC-41F6-A37D-213BFF6C88D6}" presName="conn2-1" presStyleLbl="parChTrans1D4" presStyleIdx="2" presStyleCnt="3"/>
      <dgm:spPr/>
      <dgm:t>
        <a:bodyPr/>
        <a:lstStyle/>
        <a:p>
          <a:endParaRPr lang="sk-SK"/>
        </a:p>
      </dgm:t>
    </dgm:pt>
    <dgm:pt modelId="{2077CC62-6B44-4DDD-878C-E596A2541DB7}" type="pres">
      <dgm:prSet presAssocID="{E1BC33E2-C7EC-41F6-A37D-213BFF6C88D6}" presName="connTx" presStyleLbl="parChTrans1D4" presStyleIdx="2" presStyleCnt="3"/>
      <dgm:spPr/>
      <dgm:t>
        <a:bodyPr/>
        <a:lstStyle/>
        <a:p>
          <a:endParaRPr lang="sk-SK"/>
        </a:p>
      </dgm:t>
    </dgm:pt>
    <dgm:pt modelId="{25F198D6-795F-49D8-AB26-DA618DB1F04F}" type="pres">
      <dgm:prSet presAssocID="{7AE45300-6083-42A2-AF78-30D1E8B77DB5}" presName="root2" presStyleCnt="0"/>
      <dgm:spPr/>
      <dgm:t>
        <a:bodyPr/>
        <a:lstStyle/>
        <a:p>
          <a:endParaRPr lang="sk-SK"/>
        </a:p>
      </dgm:t>
    </dgm:pt>
    <dgm:pt modelId="{31C3BB9F-8FC6-41AE-9679-9B5CDE0E9216}" type="pres">
      <dgm:prSet presAssocID="{7AE45300-6083-42A2-AF78-30D1E8B77DB5}" presName="LevelTwoTextNode" presStyleLbl="node4" presStyleIdx="2" presStyleCnt="3" custScaleX="21764" custScaleY="21764" custLinFactNeighborX="-680" custLinFactNeighborY="-64247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AAE66410-1F2A-4895-88E3-48A0A9C56D7C}" type="pres">
      <dgm:prSet presAssocID="{7AE45300-6083-42A2-AF78-30D1E8B77DB5}" presName="level3hierChild" presStyleCnt="0"/>
      <dgm:spPr/>
      <dgm:t>
        <a:bodyPr/>
        <a:lstStyle/>
        <a:p>
          <a:endParaRPr lang="sk-SK"/>
        </a:p>
      </dgm:t>
    </dgm:pt>
  </dgm:ptLst>
  <dgm:cxnLst>
    <dgm:cxn modelId="{9F188F5A-AC3B-41A4-BA77-E06606ED4786}" type="presOf" srcId="{DCF98CFE-7120-4898-9C7E-0D4EEBA5E31E}" destId="{11A26082-B424-47BA-9DC7-064D2B3F82FC}" srcOrd="0" destOrd="0" presId="urn:microsoft.com/office/officeart/2005/8/layout/hierarchy2"/>
    <dgm:cxn modelId="{17A22161-4BA7-413D-A511-94891D9D0E4F}" type="presOf" srcId="{4D3475EA-726D-40F4-8366-844245667571}" destId="{C56619A1-6E3B-44DC-AB91-3D024979EC96}" srcOrd="0" destOrd="0" presId="urn:microsoft.com/office/officeart/2005/8/layout/hierarchy2"/>
    <dgm:cxn modelId="{7E1B94D9-53AF-477D-B1DE-5ACEDD2774C6}" type="presOf" srcId="{BBBC80BD-86CD-428C-9833-70D22585CA06}" destId="{CE2C696A-553E-49C6-BB96-76C9B3137BBA}" srcOrd="0" destOrd="0" presId="urn:microsoft.com/office/officeart/2005/8/layout/hierarchy2"/>
    <dgm:cxn modelId="{26B61C6C-1053-4FBC-917C-8E9A93D356B0}" type="presOf" srcId="{99B39BB2-7113-4CDB-B7FB-FD5ABE49B942}" destId="{1F450BEF-D4B1-4299-A725-5275D6549AC7}" srcOrd="0" destOrd="0" presId="urn:microsoft.com/office/officeart/2005/8/layout/hierarchy2"/>
    <dgm:cxn modelId="{D488A49E-875D-42B5-826A-59F89D0CEBA1}" srcId="{F8A61203-1ED4-4F31-A44D-946427B73173}" destId="{475B8EB6-1813-4B22-83E6-F416F89FDDF1}" srcOrd="0" destOrd="0" parTransId="{4D3475EA-726D-40F4-8366-844245667571}" sibTransId="{A012288E-1605-4AE2-A517-089EC0BC7DA5}"/>
    <dgm:cxn modelId="{87CB4205-0218-4E95-9BFB-3C708FBD00B5}" srcId="{F8A61203-1ED4-4F31-A44D-946427B73173}" destId="{BBBC80BD-86CD-428C-9833-70D22585CA06}" srcOrd="1" destOrd="0" parTransId="{A235D544-A7FB-4832-928D-E03351B07EDA}" sibTransId="{8843E4E3-2042-483F-B6B5-143F7383831C}"/>
    <dgm:cxn modelId="{CB340B06-DFAD-4603-BF5A-30C5E857CD30}" type="presOf" srcId="{A2DEDA5D-F7AA-4057-8046-0742D9D4CFD7}" destId="{B36C001D-1C70-4341-9684-A48E2A058FC2}" srcOrd="0" destOrd="0" presId="urn:microsoft.com/office/officeart/2005/8/layout/hierarchy2"/>
    <dgm:cxn modelId="{26628051-408D-47B8-84EE-7BCDA2FA39BD}" srcId="{DCF98CFE-7120-4898-9C7E-0D4EEBA5E31E}" destId="{F8A61203-1ED4-4F31-A44D-946427B73173}" srcOrd="0" destOrd="0" parTransId="{93AC7364-2977-437B-9CF6-67A01C0AD7EE}" sibTransId="{1A707A3A-7271-4825-9AE9-97B63AF64A5D}"/>
    <dgm:cxn modelId="{0D53D42C-9824-474C-9EFD-57604F021FD5}" srcId="{A3E4DA9A-9190-4113-9062-1CDCAAD18EEB}" destId="{DCF98CFE-7120-4898-9C7E-0D4EEBA5E31E}" srcOrd="0" destOrd="0" parTransId="{5018B1A4-35B4-4701-A75E-BD14B4955AE8}" sibTransId="{1D2406AE-3D40-4275-A2F5-5E0D8FC2ADE0}"/>
    <dgm:cxn modelId="{053D3559-6F4B-4DF2-8206-B303A9243D1B}" srcId="{75BB1445-0E33-47C1-BE63-28838F37E394}" destId="{7AE45300-6083-42A2-AF78-30D1E8B77DB5}" srcOrd="0" destOrd="0" parTransId="{E1BC33E2-C7EC-41F6-A37D-213BFF6C88D6}" sibTransId="{E1689C8E-3300-40C8-B860-38C44BAB7A0C}"/>
    <dgm:cxn modelId="{0B9AC89F-6245-4B40-9DFF-03FED30017C7}" srcId="{DCF98CFE-7120-4898-9C7E-0D4EEBA5E31E}" destId="{AD1C9583-1108-4AE3-9934-4927168C9E1D}" srcOrd="1" destOrd="0" parTransId="{063E873A-D35B-4DEB-8189-E159DAD81C83}" sibTransId="{B28AC03E-32F7-4FB9-82EC-F793E7F07F8B}"/>
    <dgm:cxn modelId="{1983C2F5-48C8-4F41-8FC2-F9D6BF5FDE88}" type="presOf" srcId="{6897D900-09A9-4EE4-B65A-574D13C1295D}" destId="{D271B22D-1CDB-429D-AD40-0A3182388EEF}" srcOrd="1" destOrd="0" presId="urn:microsoft.com/office/officeart/2005/8/layout/hierarchy2"/>
    <dgm:cxn modelId="{2736D538-FC83-4E6B-8B5B-86A53615C1EC}" type="presOf" srcId="{475B8EB6-1813-4B22-83E6-F416F89FDDF1}" destId="{05402433-33BE-4AFC-9FE5-9392E44D5327}" srcOrd="0" destOrd="0" presId="urn:microsoft.com/office/officeart/2005/8/layout/hierarchy2"/>
    <dgm:cxn modelId="{EC5C9797-A356-4188-8D6A-C97D547DAB70}" type="presOf" srcId="{5C495F46-8859-4740-92F6-7F1A1826F702}" destId="{05B5E8B3-02EA-4FE8-BE4B-ABB3799966A3}" srcOrd="0" destOrd="0" presId="urn:microsoft.com/office/officeart/2005/8/layout/hierarchy2"/>
    <dgm:cxn modelId="{07AED1D5-595F-4B99-90A8-5EC1BB286782}" type="presOf" srcId="{A235D544-A7FB-4832-928D-E03351B07EDA}" destId="{C320CCD0-0A09-479E-9D11-ACF49D0510DD}" srcOrd="0" destOrd="0" presId="urn:microsoft.com/office/officeart/2005/8/layout/hierarchy2"/>
    <dgm:cxn modelId="{BE26BF60-BF67-431F-BBA4-D5EF1DE33F68}" type="presOf" srcId="{063E873A-D35B-4DEB-8189-E159DAD81C83}" destId="{3A0E5A4C-B319-4999-B431-66013F91480D}" srcOrd="1" destOrd="0" presId="urn:microsoft.com/office/officeart/2005/8/layout/hierarchy2"/>
    <dgm:cxn modelId="{3EAFD951-0854-41E6-B2FF-73375647BD76}" type="presOf" srcId="{5C495F46-8859-4740-92F6-7F1A1826F702}" destId="{04B4BFE0-9C16-46EE-8E1A-95D07DB8CBA7}" srcOrd="1" destOrd="0" presId="urn:microsoft.com/office/officeart/2005/8/layout/hierarchy2"/>
    <dgm:cxn modelId="{9C643713-86D5-4D09-84A6-F3DB10FED2D0}" type="presOf" srcId="{063E873A-D35B-4DEB-8189-E159DAD81C83}" destId="{CD3F5FC3-14BD-4123-AD50-C4886D9D988C}" srcOrd="0" destOrd="0" presId="urn:microsoft.com/office/officeart/2005/8/layout/hierarchy2"/>
    <dgm:cxn modelId="{905B380D-B649-4D57-B8B8-220567F6FE0D}" srcId="{A2DEDA5D-F7AA-4057-8046-0742D9D4CFD7}" destId="{69273DEC-D064-465E-A2BC-DE85F1D54121}" srcOrd="0" destOrd="0" parTransId="{ACDB723D-5F58-4594-935C-B45977443205}" sibTransId="{7410CB96-EB70-42D3-982D-B09EF8BB0C54}"/>
    <dgm:cxn modelId="{14DEECC3-B60A-4202-AF97-7D7A4A44A11B}" type="presOf" srcId="{93AC7364-2977-437B-9CF6-67A01C0AD7EE}" destId="{762B4D07-0F3B-4C3E-844E-4EE2A3D4CFA4}" srcOrd="1" destOrd="0" presId="urn:microsoft.com/office/officeart/2005/8/layout/hierarchy2"/>
    <dgm:cxn modelId="{8A620D76-57D8-4085-B221-9BC2B3C86AEA}" type="presOf" srcId="{75BB1445-0E33-47C1-BE63-28838F37E394}" destId="{7FF90D29-695E-416C-9477-C85904BA9248}" srcOrd="0" destOrd="0" presId="urn:microsoft.com/office/officeart/2005/8/layout/hierarchy2"/>
    <dgm:cxn modelId="{9C5890E9-7550-46F2-8355-5F734C256B41}" type="presOf" srcId="{AD1C9583-1108-4AE3-9934-4927168C9E1D}" destId="{B390F2F2-250A-4725-B671-BD67CE5E7598}" srcOrd="0" destOrd="0" presId="urn:microsoft.com/office/officeart/2005/8/layout/hierarchy2"/>
    <dgm:cxn modelId="{4B04798F-0B5B-47F2-9AFB-F0135EE44DB6}" type="presOf" srcId="{69273DEC-D064-465E-A2BC-DE85F1D54121}" destId="{4179C725-E8C2-496D-AFAC-50904CB56114}" srcOrd="0" destOrd="0" presId="urn:microsoft.com/office/officeart/2005/8/layout/hierarchy2"/>
    <dgm:cxn modelId="{E2B8520A-AF9B-4F3F-86A2-A00BDE0287A7}" srcId="{AD1C9583-1108-4AE3-9934-4927168C9E1D}" destId="{75BB1445-0E33-47C1-BE63-28838F37E394}" srcOrd="1" destOrd="0" parTransId="{6897D900-09A9-4EE4-B65A-574D13C1295D}" sibTransId="{6E5157B2-8E7B-44FC-B618-8F1908B54BAA}"/>
    <dgm:cxn modelId="{551A427C-0910-4E92-9C7D-8E62F28F13ED}" srcId="{AD1C9583-1108-4AE3-9934-4927168C9E1D}" destId="{A2DEDA5D-F7AA-4057-8046-0742D9D4CFD7}" srcOrd="0" destOrd="0" parTransId="{5C495F46-8859-4740-92F6-7F1A1826F702}" sibTransId="{86C0980B-07BB-408C-8565-BACF42FD37E0}"/>
    <dgm:cxn modelId="{E87130A3-EF67-41DE-BD65-90B5FFF8054A}" type="presOf" srcId="{66DA6820-688C-4FCC-BF6D-60CF2EF2EC05}" destId="{5618DF22-3213-46E9-B711-0518DF943F32}" srcOrd="1" destOrd="0" presId="urn:microsoft.com/office/officeart/2005/8/layout/hierarchy2"/>
    <dgm:cxn modelId="{FB9B562B-ACDF-4D29-95AD-F02E6ACBAB6D}" type="presOf" srcId="{A235D544-A7FB-4832-928D-E03351B07EDA}" destId="{3E3CCED7-74B7-4B0E-A1A3-CFA56856CA5F}" srcOrd="1" destOrd="0" presId="urn:microsoft.com/office/officeart/2005/8/layout/hierarchy2"/>
    <dgm:cxn modelId="{9474E896-BABB-4A28-B38C-9A4537B29DCE}" type="presOf" srcId="{6897D900-09A9-4EE4-B65A-574D13C1295D}" destId="{9568FA79-5CDF-4EF0-9B06-7F056019340B}" srcOrd="0" destOrd="0" presId="urn:microsoft.com/office/officeart/2005/8/layout/hierarchy2"/>
    <dgm:cxn modelId="{7288BCDA-8256-4E53-AD4D-400DED274FDF}" type="presOf" srcId="{4D3475EA-726D-40F4-8366-844245667571}" destId="{9235DEA2-B754-48AE-BE2D-B573EDEE7B61}" srcOrd="1" destOrd="0" presId="urn:microsoft.com/office/officeart/2005/8/layout/hierarchy2"/>
    <dgm:cxn modelId="{3CE1581E-B673-49F7-B6E2-F15F10E0E226}" type="presOf" srcId="{E1BC33E2-C7EC-41F6-A37D-213BFF6C88D6}" destId="{2077CC62-6B44-4DDD-878C-E596A2541DB7}" srcOrd="1" destOrd="0" presId="urn:microsoft.com/office/officeart/2005/8/layout/hierarchy2"/>
    <dgm:cxn modelId="{C5664A82-11AE-4A87-9A74-8E59AA9224BD}" srcId="{BBBC80BD-86CD-428C-9833-70D22585CA06}" destId="{99B39BB2-7113-4CDB-B7FB-FD5ABE49B942}" srcOrd="0" destOrd="0" parTransId="{66DA6820-688C-4FCC-BF6D-60CF2EF2EC05}" sibTransId="{F11E18F9-39ED-4D82-A027-13ACEFADE03B}"/>
    <dgm:cxn modelId="{88786BAC-034C-4094-857C-392E512D3F9C}" type="presOf" srcId="{F8A61203-1ED4-4F31-A44D-946427B73173}" destId="{2F946531-5184-4F5F-B0F5-98A804B9ED41}" srcOrd="0" destOrd="0" presId="urn:microsoft.com/office/officeart/2005/8/layout/hierarchy2"/>
    <dgm:cxn modelId="{39E681D9-83DC-4C28-9205-53910B5F3329}" type="presOf" srcId="{93AC7364-2977-437B-9CF6-67A01C0AD7EE}" destId="{C0FBA076-E9B4-4505-94C2-C24754992208}" srcOrd="0" destOrd="0" presId="urn:microsoft.com/office/officeart/2005/8/layout/hierarchy2"/>
    <dgm:cxn modelId="{16B9DD14-E1BC-493F-BFBE-D6907F67A73A}" type="presOf" srcId="{ACDB723D-5F58-4594-935C-B45977443205}" destId="{1CF9DD5B-1210-40ED-8C82-D2F656CD3365}" srcOrd="1" destOrd="0" presId="urn:microsoft.com/office/officeart/2005/8/layout/hierarchy2"/>
    <dgm:cxn modelId="{CF754988-3FF1-49A5-8F4F-D6AAAFA86A7E}" type="presOf" srcId="{66DA6820-688C-4FCC-BF6D-60CF2EF2EC05}" destId="{7CD1E106-00EB-4ACF-9052-C2FC50626846}" srcOrd="0" destOrd="0" presId="urn:microsoft.com/office/officeart/2005/8/layout/hierarchy2"/>
    <dgm:cxn modelId="{4E03298B-1940-4FF4-A7A0-A023AB278E88}" type="presOf" srcId="{ACDB723D-5F58-4594-935C-B45977443205}" destId="{AC829BFA-4B61-4B61-84BD-3754C33CBB79}" srcOrd="0" destOrd="0" presId="urn:microsoft.com/office/officeart/2005/8/layout/hierarchy2"/>
    <dgm:cxn modelId="{FA148EB3-B40C-40AE-A2FA-AFAA2ADE3E41}" type="presOf" srcId="{7AE45300-6083-42A2-AF78-30D1E8B77DB5}" destId="{31C3BB9F-8FC6-41AE-9679-9B5CDE0E9216}" srcOrd="0" destOrd="0" presId="urn:microsoft.com/office/officeart/2005/8/layout/hierarchy2"/>
    <dgm:cxn modelId="{AA1E550E-376C-418D-8280-9B3A439A69CF}" type="presOf" srcId="{E1BC33E2-C7EC-41F6-A37D-213BFF6C88D6}" destId="{D401CB5E-8C1F-44C5-B263-598F3667F39C}" srcOrd="0" destOrd="0" presId="urn:microsoft.com/office/officeart/2005/8/layout/hierarchy2"/>
    <dgm:cxn modelId="{1795A667-1816-4065-8610-D62D64FC8168}" type="presOf" srcId="{A3E4DA9A-9190-4113-9062-1CDCAAD18EEB}" destId="{E50BD143-9EAE-4CF8-8B21-1EB4E8B02697}" srcOrd="0" destOrd="0" presId="urn:microsoft.com/office/officeart/2005/8/layout/hierarchy2"/>
    <dgm:cxn modelId="{F4495E8A-CD3F-4B70-ACA3-3B57A53B4AB0}" type="presParOf" srcId="{E50BD143-9EAE-4CF8-8B21-1EB4E8B02697}" destId="{F8A27487-5A20-479F-9038-A65C8F58C49A}" srcOrd="0" destOrd="0" presId="urn:microsoft.com/office/officeart/2005/8/layout/hierarchy2"/>
    <dgm:cxn modelId="{6605E64F-EBE8-44C6-AFA4-12AF32760699}" type="presParOf" srcId="{F8A27487-5A20-479F-9038-A65C8F58C49A}" destId="{11A26082-B424-47BA-9DC7-064D2B3F82FC}" srcOrd="0" destOrd="0" presId="urn:microsoft.com/office/officeart/2005/8/layout/hierarchy2"/>
    <dgm:cxn modelId="{4AE53AF4-BD97-45A8-AD2D-7B7535FB6F72}" type="presParOf" srcId="{F8A27487-5A20-479F-9038-A65C8F58C49A}" destId="{1B6B9AB3-7DEB-42B3-B8CC-2C6DA700B843}" srcOrd="1" destOrd="0" presId="urn:microsoft.com/office/officeart/2005/8/layout/hierarchy2"/>
    <dgm:cxn modelId="{7DE97E31-512F-43F0-8E36-1348142F148E}" type="presParOf" srcId="{1B6B9AB3-7DEB-42B3-B8CC-2C6DA700B843}" destId="{C0FBA076-E9B4-4505-94C2-C24754992208}" srcOrd="0" destOrd="0" presId="urn:microsoft.com/office/officeart/2005/8/layout/hierarchy2"/>
    <dgm:cxn modelId="{7351B6C2-C627-407E-AA12-A9E0561F4D6F}" type="presParOf" srcId="{C0FBA076-E9B4-4505-94C2-C24754992208}" destId="{762B4D07-0F3B-4C3E-844E-4EE2A3D4CFA4}" srcOrd="0" destOrd="0" presId="urn:microsoft.com/office/officeart/2005/8/layout/hierarchy2"/>
    <dgm:cxn modelId="{66325ACC-F6B7-4197-B325-446665378ECE}" type="presParOf" srcId="{1B6B9AB3-7DEB-42B3-B8CC-2C6DA700B843}" destId="{8F029667-BBA9-47D5-BC1D-2F7D1349F546}" srcOrd="1" destOrd="0" presId="urn:microsoft.com/office/officeart/2005/8/layout/hierarchy2"/>
    <dgm:cxn modelId="{194257F7-DEDF-45F0-91C0-3B53A42CFAB4}" type="presParOf" srcId="{8F029667-BBA9-47D5-BC1D-2F7D1349F546}" destId="{2F946531-5184-4F5F-B0F5-98A804B9ED41}" srcOrd="0" destOrd="0" presId="urn:microsoft.com/office/officeart/2005/8/layout/hierarchy2"/>
    <dgm:cxn modelId="{C547A573-749F-44C0-A9A1-E10C81F0F3E6}" type="presParOf" srcId="{8F029667-BBA9-47D5-BC1D-2F7D1349F546}" destId="{6D3335EA-7A61-4E79-B52B-C8AFBAAB1E5D}" srcOrd="1" destOrd="0" presId="urn:microsoft.com/office/officeart/2005/8/layout/hierarchy2"/>
    <dgm:cxn modelId="{431298E7-03D2-4380-95E4-D48B36D12E88}" type="presParOf" srcId="{6D3335EA-7A61-4E79-B52B-C8AFBAAB1E5D}" destId="{C56619A1-6E3B-44DC-AB91-3D024979EC96}" srcOrd="0" destOrd="0" presId="urn:microsoft.com/office/officeart/2005/8/layout/hierarchy2"/>
    <dgm:cxn modelId="{9A70AFF3-06E3-4C8C-9C1A-4106277A12DF}" type="presParOf" srcId="{C56619A1-6E3B-44DC-AB91-3D024979EC96}" destId="{9235DEA2-B754-48AE-BE2D-B573EDEE7B61}" srcOrd="0" destOrd="0" presId="urn:microsoft.com/office/officeart/2005/8/layout/hierarchy2"/>
    <dgm:cxn modelId="{C8BC2DA7-8D45-402F-BEFB-FC1BDF92D34D}" type="presParOf" srcId="{6D3335EA-7A61-4E79-B52B-C8AFBAAB1E5D}" destId="{D1FA07A3-06C7-4684-9F0C-C6C063B0F3CF}" srcOrd="1" destOrd="0" presId="urn:microsoft.com/office/officeart/2005/8/layout/hierarchy2"/>
    <dgm:cxn modelId="{6AC5AB46-E0CB-48FC-9C76-13002A4DBDFC}" type="presParOf" srcId="{D1FA07A3-06C7-4684-9F0C-C6C063B0F3CF}" destId="{05402433-33BE-4AFC-9FE5-9392E44D5327}" srcOrd="0" destOrd="0" presId="urn:microsoft.com/office/officeart/2005/8/layout/hierarchy2"/>
    <dgm:cxn modelId="{4F7BE1DE-AD17-4273-B3D1-329E023488B9}" type="presParOf" srcId="{D1FA07A3-06C7-4684-9F0C-C6C063B0F3CF}" destId="{3BFC5850-269B-4A7B-A3B4-2A9C6B7773DA}" srcOrd="1" destOrd="0" presId="urn:microsoft.com/office/officeart/2005/8/layout/hierarchy2"/>
    <dgm:cxn modelId="{A0C5DD11-5A31-484C-9619-84737170F52E}" type="presParOf" srcId="{6D3335EA-7A61-4E79-B52B-C8AFBAAB1E5D}" destId="{C320CCD0-0A09-479E-9D11-ACF49D0510DD}" srcOrd="2" destOrd="0" presId="urn:microsoft.com/office/officeart/2005/8/layout/hierarchy2"/>
    <dgm:cxn modelId="{7CF34CA0-1D6A-4264-B5E1-31C9EA54B860}" type="presParOf" srcId="{C320CCD0-0A09-479E-9D11-ACF49D0510DD}" destId="{3E3CCED7-74B7-4B0E-A1A3-CFA56856CA5F}" srcOrd="0" destOrd="0" presId="urn:microsoft.com/office/officeart/2005/8/layout/hierarchy2"/>
    <dgm:cxn modelId="{FCDEA2C8-2D68-4C96-8C0E-2FA70ABA0E69}" type="presParOf" srcId="{6D3335EA-7A61-4E79-B52B-C8AFBAAB1E5D}" destId="{A287F7D6-35EA-430E-A669-52BFF7E7B3C8}" srcOrd="3" destOrd="0" presId="urn:microsoft.com/office/officeart/2005/8/layout/hierarchy2"/>
    <dgm:cxn modelId="{B68A4AF0-5E04-4E02-A86A-81B7425D09BA}" type="presParOf" srcId="{A287F7D6-35EA-430E-A669-52BFF7E7B3C8}" destId="{CE2C696A-553E-49C6-BB96-76C9B3137BBA}" srcOrd="0" destOrd="0" presId="urn:microsoft.com/office/officeart/2005/8/layout/hierarchy2"/>
    <dgm:cxn modelId="{DF0783E7-9072-40EC-84F8-CD42A0D49BFF}" type="presParOf" srcId="{A287F7D6-35EA-430E-A669-52BFF7E7B3C8}" destId="{8D101C20-31A3-4225-927E-442DB2FD782B}" srcOrd="1" destOrd="0" presId="urn:microsoft.com/office/officeart/2005/8/layout/hierarchy2"/>
    <dgm:cxn modelId="{212C166E-F52F-4D29-AB39-208AA190C89C}" type="presParOf" srcId="{8D101C20-31A3-4225-927E-442DB2FD782B}" destId="{7CD1E106-00EB-4ACF-9052-C2FC50626846}" srcOrd="0" destOrd="0" presId="urn:microsoft.com/office/officeart/2005/8/layout/hierarchy2"/>
    <dgm:cxn modelId="{08F0C6E1-E09A-4B20-8E3E-241B131CF826}" type="presParOf" srcId="{7CD1E106-00EB-4ACF-9052-C2FC50626846}" destId="{5618DF22-3213-46E9-B711-0518DF943F32}" srcOrd="0" destOrd="0" presId="urn:microsoft.com/office/officeart/2005/8/layout/hierarchy2"/>
    <dgm:cxn modelId="{1226DD93-1B21-4FDC-A059-F94338554A57}" type="presParOf" srcId="{8D101C20-31A3-4225-927E-442DB2FD782B}" destId="{CD57F676-7822-46CD-8387-C000FC1DBB88}" srcOrd="1" destOrd="0" presId="urn:microsoft.com/office/officeart/2005/8/layout/hierarchy2"/>
    <dgm:cxn modelId="{535F9D87-6345-465E-8C81-026B766BE402}" type="presParOf" srcId="{CD57F676-7822-46CD-8387-C000FC1DBB88}" destId="{1F450BEF-D4B1-4299-A725-5275D6549AC7}" srcOrd="0" destOrd="0" presId="urn:microsoft.com/office/officeart/2005/8/layout/hierarchy2"/>
    <dgm:cxn modelId="{4599331D-3937-4DCB-ABDB-09D770494E85}" type="presParOf" srcId="{CD57F676-7822-46CD-8387-C000FC1DBB88}" destId="{2F34678D-A7E3-414B-860E-6316047F18B9}" srcOrd="1" destOrd="0" presId="urn:microsoft.com/office/officeart/2005/8/layout/hierarchy2"/>
    <dgm:cxn modelId="{16A8A47A-7DB5-42F0-96D9-635CA0EE6FA0}" type="presParOf" srcId="{1B6B9AB3-7DEB-42B3-B8CC-2C6DA700B843}" destId="{CD3F5FC3-14BD-4123-AD50-C4886D9D988C}" srcOrd="2" destOrd="0" presId="urn:microsoft.com/office/officeart/2005/8/layout/hierarchy2"/>
    <dgm:cxn modelId="{C57E2F7F-323A-40BA-A1C9-EF4B527BB3D4}" type="presParOf" srcId="{CD3F5FC3-14BD-4123-AD50-C4886D9D988C}" destId="{3A0E5A4C-B319-4999-B431-66013F91480D}" srcOrd="0" destOrd="0" presId="urn:microsoft.com/office/officeart/2005/8/layout/hierarchy2"/>
    <dgm:cxn modelId="{B6DC4144-EA96-4AD6-B471-61686D25BEB4}" type="presParOf" srcId="{1B6B9AB3-7DEB-42B3-B8CC-2C6DA700B843}" destId="{D2BF507B-3153-4657-BE56-40E7640DFB3F}" srcOrd="3" destOrd="0" presId="urn:microsoft.com/office/officeart/2005/8/layout/hierarchy2"/>
    <dgm:cxn modelId="{31E3E445-6E1D-42BA-88A0-B1384C1DA51C}" type="presParOf" srcId="{D2BF507B-3153-4657-BE56-40E7640DFB3F}" destId="{B390F2F2-250A-4725-B671-BD67CE5E7598}" srcOrd="0" destOrd="0" presId="urn:microsoft.com/office/officeart/2005/8/layout/hierarchy2"/>
    <dgm:cxn modelId="{D68673F8-74CD-4485-8EBF-827C0D5B5187}" type="presParOf" srcId="{D2BF507B-3153-4657-BE56-40E7640DFB3F}" destId="{3F3F4E40-43AE-4A23-853A-2A962E20CFB7}" srcOrd="1" destOrd="0" presId="urn:microsoft.com/office/officeart/2005/8/layout/hierarchy2"/>
    <dgm:cxn modelId="{51985D72-BFD6-4392-90EF-07647319A391}" type="presParOf" srcId="{3F3F4E40-43AE-4A23-853A-2A962E20CFB7}" destId="{05B5E8B3-02EA-4FE8-BE4B-ABB3799966A3}" srcOrd="0" destOrd="0" presId="urn:microsoft.com/office/officeart/2005/8/layout/hierarchy2"/>
    <dgm:cxn modelId="{45AD6412-6124-4747-B323-1CA9112FE4BA}" type="presParOf" srcId="{05B5E8B3-02EA-4FE8-BE4B-ABB3799966A3}" destId="{04B4BFE0-9C16-46EE-8E1A-95D07DB8CBA7}" srcOrd="0" destOrd="0" presId="urn:microsoft.com/office/officeart/2005/8/layout/hierarchy2"/>
    <dgm:cxn modelId="{49EB3336-F795-4251-B0EC-9595F359EA10}" type="presParOf" srcId="{3F3F4E40-43AE-4A23-853A-2A962E20CFB7}" destId="{92D866CE-5F97-46BB-9D0B-197702EAC2F4}" srcOrd="1" destOrd="0" presId="urn:microsoft.com/office/officeart/2005/8/layout/hierarchy2"/>
    <dgm:cxn modelId="{1D93BCF9-143E-4C58-934C-F876975E72F4}" type="presParOf" srcId="{92D866CE-5F97-46BB-9D0B-197702EAC2F4}" destId="{B36C001D-1C70-4341-9684-A48E2A058FC2}" srcOrd="0" destOrd="0" presId="urn:microsoft.com/office/officeart/2005/8/layout/hierarchy2"/>
    <dgm:cxn modelId="{360BC8F4-649C-4995-BCBB-ABC65D50D8DE}" type="presParOf" srcId="{92D866CE-5F97-46BB-9D0B-197702EAC2F4}" destId="{D49AC45B-3259-4CA0-8794-69941D3FDBF3}" srcOrd="1" destOrd="0" presId="urn:microsoft.com/office/officeart/2005/8/layout/hierarchy2"/>
    <dgm:cxn modelId="{2C278198-016B-474C-88FF-B5450000FF5A}" type="presParOf" srcId="{D49AC45B-3259-4CA0-8794-69941D3FDBF3}" destId="{AC829BFA-4B61-4B61-84BD-3754C33CBB79}" srcOrd="0" destOrd="0" presId="urn:microsoft.com/office/officeart/2005/8/layout/hierarchy2"/>
    <dgm:cxn modelId="{18ACDD27-EB0E-44A6-9452-6CDCD1A2812A}" type="presParOf" srcId="{AC829BFA-4B61-4B61-84BD-3754C33CBB79}" destId="{1CF9DD5B-1210-40ED-8C82-D2F656CD3365}" srcOrd="0" destOrd="0" presId="urn:microsoft.com/office/officeart/2005/8/layout/hierarchy2"/>
    <dgm:cxn modelId="{F2B63F3A-E34F-42CC-95BC-A54406DEC016}" type="presParOf" srcId="{D49AC45B-3259-4CA0-8794-69941D3FDBF3}" destId="{E95ADAE9-5160-452C-BE84-BB31F40F6C69}" srcOrd="1" destOrd="0" presId="urn:microsoft.com/office/officeart/2005/8/layout/hierarchy2"/>
    <dgm:cxn modelId="{1AACFACA-5A4A-48FC-BBBE-A0C0754565D4}" type="presParOf" srcId="{E95ADAE9-5160-452C-BE84-BB31F40F6C69}" destId="{4179C725-E8C2-496D-AFAC-50904CB56114}" srcOrd="0" destOrd="0" presId="urn:microsoft.com/office/officeart/2005/8/layout/hierarchy2"/>
    <dgm:cxn modelId="{1F6EE46B-2DCC-4E3F-88C0-4EEE1077F3FC}" type="presParOf" srcId="{E95ADAE9-5160-452C-BE84-BB31F40F6C69}" destId="{F97817C2-D84C-47A8-AD2A-3A14699D862D}" srcOrd="1" destOrd="0" presId="urn:microsoft.com/office/officeart/2005/8/layout/hierarchy2"/>
    <dgm:cxn modelId="{56CA79CD-AAA0-487A-9696-17DF71BE354C}" type="presParOf" srcId="{3F3F4E40-43AE-4A23-853A-2A962E20CFB7}" destId="{9568FA79-5CDF-4EF0-9B06-7F056019340B}" srcOrd="2" destOrd="0" presId="urn:microsoft.com/office/officeart/2005/8/layout/hierarchy2"/>
    <dgm:cxn modelId="{51E248D2-C1CE-4619-9F2B-6DB214658EBB}" type="presParOf" srcId="{9568FA79-5CDF-4EF0-9B06-7F056019340B}" destId="{D271B22D-1CDB-429D-AD40-0A3182388EEF}" srcOrd="0" destOrd="0" presId="urn:microsoft.com/office/officeart/2005/8/layout/hierarchy2"/>
    <dgm:cxn modelId="{58C4E3C3-63FA-45E0-A9FB-06E31877D546}" type="presParOf" srcId="{3F3F4E40-43AE-4A23-853A-2A962E20CFB7}" destId="{4D8FFC94-D6A3-43C3-8A70-AC27E4007FB4}" srcOrd="3" destOrd="0" presId="urn:microsoft.com/office/officeart/2005/8/layout/hierarchy2"/>
    <dgm:cxn modelId="{7EE37486-1E10-4967-9130-EDA02B9B6231}" type="presParOf" srcId="{4D8FFC94-D6A3-43C3-8A70-AC27E4007FB4}" destId="{7FF90D29-695E-416C-9477-C85904BA9248}" srcOrd="0" destOrd="0" presId="urn:microsoft.com/office/officeart/2005/8/layout/hierarchy2"/>
    <dgm:cxn modelId="{5D3797C0-CD13-4569-A3F3-E3AE980DAB74}" type="presParOf" srcId="{4D8FFC94-D6A3-43C3-8A70-AC27E4007FB4}" destId="{35BAD20C-EA2B-4189-83C9-6BF475B12337}" srcOrd="1" destOrd="0" presId="urn:microsoft.com/office/officeart/2005/8/layout/hierarchy2"/>
    <dgm:cxn modelId="{F4284F58-FBD3-422B-A651-AD7767833512}" type="presParOf" srcId="{35BAD20C-EA2B-4189-83C9-6BF475B12337}" destId="{D401CB5E-8C1F-44C5-B263-598F3667F39C}" srcOrd="0" destOrd="0" presId="urn:microsoft.com/office/officeart/2005/8/layout/hierarchy2"/>
    <dgm:cxn modelId="{5A5E4189-C08A-4DA0-93A2-DD3BC210B4D9}" type="presParOf" srcId="{D401CB5E-8C1F-44C5-B263-598F3667F39C}" destId="{2077CC62-6B44-4DDD-878C-E596A2541DB7}" srcOrd="0" destOrd="0" presId="urn:microsoft.com/office/officeart/2005/8/layout/hierarchy2"/>
    <dgm:cxn modelId="{473BB68A-F9C9-4CEA-9273-9F6E68D8FFF0}" type="presParOf" srcId="{35BAD20C-EA2B-4189-83C9-6BF475B12337}" destId="{25F198D6-795F-49D8-AB26-DA618DB1F04F}" srcOrd="1" destOrd="0" presId="urn:microsoft.com/office/officeart/2005/8/layout/hierarchy2"/>
    <dgm:cxn modelId="{EEDFDDC2-F8A6-49CB-802E-8E98784F2C74}" type="presParOf" srcId="{25F198D6-795F-49D8-AB26-DA618DB1F04F}" destId="{31C3BB9F-8FC6-41AE-9679-9B5CDE0E9216}" srcOrd="0" destOrd="0" presId="urn:microsoft.com/office/officeart/2005/8/layout/hierarchy2"/>
    <dgm:cxn modelId="{3542BC87-1ACB-447D-B015-D0F7C664F16D}" type="presParOf" srcId="{25F198D6-795F-49D8-AB26-DA618DB1F04F}" destId="{AAE66410-1F2A-4895-88E3-48A0A9C56D7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E4DA9A-9190-4113-9062-1CDCAAD18EEB}" type="doc">
      <dgm:prSet loTypeId="urn:microsoft.com/office/officeart/2005/8/layout/hierarchy2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sk-SK"/>
        </a:p>
      </dgm:t>
    </dgm:pt>
    <dgm:pt modelId="{DCF98CFE-7120-4898-9C7E-0D4EEBA5E31E}">
      <dgm:prSet phldrT="[Text]"/>
      <dgm:spPr/>
      <dgm:t>
        <a:bodyPr/>
        <a:lstStyle/>
        <a:p>
          <a:r>
            <a:rPr lang="en-US" dirty="0" smtClean="0"/>
            <a:t>Flight 1</a:t>
          </a:r>
          <a:endParaRPr lang="sk-SK" dirty="0"/>
        </a:p>
      </dgm:t>
    </dgm:pt>
    <dgm:pt modelId="{5018B1A4-35B4-4701-A75E-BD14B4955AE8}" type="parTrans" cxnId="{0D53D42C-9824-474C-9EFD-57604F021FD5}">
      <dgm:prSet/>
      <dgm:spPr/>
      <dgm:t>
        <a:bodyPr/>
        <a:lstStyle/>
        <a:p>
          <a:endParaRPr lang="sk-SK"/>
        </a:p>
      </dgm:t>
    </dgm:pt>
    <dgm:pt modelId="{1D2406AE-3D40-4275-A2F5-5E0D8FC2ADE0}" type="sibTrans" cxnId="{0D53D42C-9824-474C-9EFD-57604F021FD5}">
      <dgm:prSet/>
      <dgm:spPr/>
      <dgm:t>
        <a:bodyPr/>
        <a:lstStyle/>
        <a:p>
          <a:endParaRPr lang="sk-SK"/>
        </a:p>
      </dgm:t>
    </dgm:pt>
    <dgm:pt modelId="{F8A61203-1ED4-4F31-A44D-946427B73173}">
      <dgm:prSet phldrT="[Text]"/>
      <dgm:spPr/>
      <dgm:t>
        <a:bodyPr/>
        <a:lstStyle/>
        <a:p>
          <a:r>
            <a:rPr lang="en-US" dirty="0" smtClean="0"/>
            <a:t>Flight 2</a:t>
          </a:r>
        </a:p>
      </dgm:t>
    </dgm:pt>
    <dgm:pt modelId="{93AC7364-2977-437B-9CF6-67A01C0AD7EE}" type="parTrans" cxnId="{26628051-408D-47B8-84EE-7BCDA2FA39BD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1A707A3A-7271-4825-9AE9-97B63AF64A5D}" type="sibTrans" cxnId="{26628051-408D-47B8-84EE-7BCDA2FA39BD}">
      <dgm:prSet/>
      <dgm:spPr/>
      <dgm:t>
        <a:bodyPr/>
        <a:lstStyle/>
        <a:p>
          <a:endParaRPr lang="sk-SK"/>
        </a:p>
      </dgm:t>
    </dgm:pt>
    <dgm:pt modelId="{475B8EB6-1813-4B22-83E6-F416F89FDDF1}">
      <dgm:prSet phldrT="[Text]" phldr="1"/>
      <dgm:spPr/>
      <dgm:t>
        <a:bodyPr/>
        <a:lstStyle/>
        <a:p>
          <a:endParaRPr lang="sk-SK" dirty="0"/>
        </a:p>
      </dgm:t>
    </dgm:pt>
    <dgm:pt modelId="{4D3475EA-726D-40F4-8366-844245667571}" type="parTrans" cxnId="{D488A49E-875D-42B5-826A-59F89D0CEBA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A012288E-1605-4AE2-A517-089EC0BC7DA5}" type="sibTrans" cxnId="{D488A49E-875D-42B5-826A-59F89D0CEBA1}">
      <dgm:prSet/>
      <dgm:spPr/>
      <dgm:t>
        <a:bodyPr/>
        <a:lstStyle/>
        <a:p>
          <a:endParaRPr lang="sk-SK"/>
        </a:p>
      </dgm:t>
    </dgm:pt>
    <dgm:pt modelId="{BBBC80BD-86CD-428C-9833-70D22585CA06}">
      <dgm:prSet phldrT="[Text]"/>
      <dgm:spPr/>
      <dgm:t>
        <a:bodyPr/>
        <a:lstStyle/>
        <a:p>
          <a:r>
            <a:rPr lang="en-US" dirty="0" smtClean="0"/>
            <a:t>Flight 4</a:t>
          </a:r>
          <a:endParaRPr lang="sk-SK" dirty="0"/>
        </a:p>
      </dgm:t>
    </dgm:pt>
    <dgm:pt modelId="{A235D544-A7FB-4832-928D-E03351B07EDA}" type="parTrans" cxnId="{87CB4205-0218-4E95-9BFB-3C708FBD00B5}">
      <dgm:prSet/>
      <dgm:spPr/>
      <dgm:t>
        <a:bodyPr/>
        <a:lstStyle/>
        <a:p>
          <a:endParaRPr lang="sk-SK"/>
        </a:p>
      </dgm:t>
    </dgm:pt>
    <dgm:pt modelId="{8843E4E3-2042-483F-B6B5-143F7383831C}" type="sibTrans" cxnId="{87CB4205-0218-4E95-9BFB-3C708FBD00B5}">
      <dgm:prSet/>
      <dgm:spPr/>
      <dgm:t>
        <a:bodyPr/>
        <a:lstStyle/>
        <a:p>
          <a:endParaRPr lang="sk-SK"/>
        </a:p>
      </dgm:t>
    </dgm:pt>
    <dgm:pt modelId="{A2DEDA5D-F7AA-4057-8046-0742D9D4CFD7}">
      <dgm:prSet phldrT="[Text]"/>
      <dgm:spPr/>
      <dgm:t>
        <a:bodyPr/>
        <a:lstStyle/>
        <a:p>
          <a:r>
            <a:rPr lang="en-US" dirty="0" smtClean="0"/>
            <a:t>Flight 5</a:t>
          </a:r>
          <a:endParaRPr lang="sk-SK" dirty="0"/>
        </a:p>
      </dgm:t>
    </dgm:pt>
    <dgm:pt modelId="{5C495F46-8859-4740-92F6-7F1A1826F702}" type="parTrans" cxnId="{551A427C-0910-4E92-9C7D-8E62F28F13ED}">
      <dgm:prSet/>
      <dgm:spPr/>
      <dgm:t>
        <a:bodyPr/>
        <a:lstStyle/>
        <a:p>
          <a:endParaRPr lang="sk-SK"/>
        </a:p>
      </dgm:t>
    </dgm:pt>
    <dgm:pt modelId="{86C0980B-07BB-408C-8565-BACF42FD37E0}" type="sibTrans" cxnId="{551A427C-0910-4E92-9C7D-8E62F28F13ED}">
      <dgm:prSet/>
      <dgm:spPr/>
      <dgm:t>
        <a:bodyPr/>
        <a:lstStyle/>
        <a:p>
          <a:endParaRPr lang="sk-SK"/>
        </a:p>
      </dgm:t>
    </dgm:pt>
    <dgm:pt modelId="{69273DEC-D064-465E-A2BC-DE85F1D54121}">
      <dgm:prSet phldrT="[Text]" phldr="1"/>
      <dgm:spPr/>
      <dgm:t>
        <a:bodyPr/>
        <a:lstStyle/>
        <a:p>
          <a:endParaRPr lang="sk-SK" dirty="0"/>
        </a:p>
      </dgm:t>
    </dgm:pt>
    <dgm:pt modelId="{ACDB723D-5F58-4594-935C-B45977443205}" type="parTrans" cxnId="{905B380D-B649-4D57-B8B8-220567F6FE0D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7410CB96-EB70-42D3-982D-B09EF8BB0C54}" type="sibTrans" cxnId="{905B380D-B649-4D57-B8B8-220567F6FE0D}">
      <dgm:prSet/>
      <dgm:spPr/>
      <dgm:t>
        <a:bodyPr/>
        <a:lstStyle/>
        <a:p>
          <a:endParaRPr lang="sk-SK"/>
        </a:p>
      </dgm:t>
    </dgm:pt>
    <dgm:pt modelId="{AD1C9583-1108-4AE3-9934-4927168C9E1D}">
      <dgm:prSet/>
      <dgm:spPr/>
      <dgm:t>
        <a:bodyPr/>
        <a:lstStyle/>
        <a:p>
          <a:r>
            <a:rPr lang="en-US" dirty="0" smtClean="0"/>
            <a:t>Flight 3</a:t>
          </a:r>
          <a:endParaRPr lang="sk-SK" dirty="0"/>
        </a:p>
      </dgm:t>
    </dgm:pt>
    <dgm:pt modelId="{063E873A-D35B-4DEB-8189-E159DAD81C83}" type="parTrans" cxnId="{0B9AC89F-6245-4B40-9DFF-03FED30017C7}">
      <dgm:prSet/>
      <dgm:spPr/>
      <dgm:t>
        <a:bodyPr/>
        <a:lstStyle/>
        <a:p>
          <a:endParaRPr lang="sk-SK"/>
        </a:p>
      </dgm:t>
    </dgm:pt>
    <dgm:pt modelId="{B28AC03E-32F7-4FB9-82EC-F793E7F07F8B}" type="sibTrans" cxnId="{0B9AC89F-6245-4B40-9DFF-03FED30017C7}">
      <dgm:prSet/>
      <dgm:spPr/>
      <dgm:t>
        <a:bodyPr/>
        <a:lstStyle/>
        <a:p>
          <a:endParaRPr lang="sk-SK"/>
        </a:p>
      </dgm:t>
    </dgm:pt>
    <dgm:pt modelId="{75BB1445-0E33-47C1-BE63-28838F37E394}">
      <dgm:prSet/>
      <dgm:spPr/>
      <dgm:t>
        <a:bodyPr/>
        <a:lstStyle/>
        <a:p>
          <a:r>
            <a:rPr lang="en-US" dirty="0" smtClean="0"/>
            <a:t>Flight 6</a:t>
          </a:r>
          <a:endParaRPr lang="sk-SK" dirty="0"/>
        </a:p>
      </dgm:t>
    </dgm:pt>
    <dgm:pt modelId="{6897D900-09A9-4EE4-B65A-574D13C1295D}" type="parTrans" cxnId="{E2B8520A-AF9B-4F3F-86A2-A00BDE0287A7}">
      <dgm:prSet/>
      <dgm:spPr/>
      <dgm:t>
        <a:bodyPr/>
        <a:lstStyle/>
        <a:p>
          <a:endParaRPr lang="sk-SK"/>
        </a:p>
      </dgm:t>
    </dgm:pt>
    <dgm:pt modelId="{6E5157B2-8E7B-44FC-B618-8F1908B54BAA}" type="sibTrans" cxnId="{E2B8520A-AF9B-4F3F-86A2-A00BDE0287A7}">
      <dgm:prSet/>
      <dgm:spPr/>
      <dgm:t>
        <a:bodyPr/>
        <a:lstStyle/>
        <a:p>
          <a:endParaRPr lang="sk-SK"/>
        </a:p>
      </dgm:t>
    </dgm:pt>
    <dgm:pt modelId="{7AE45300-6083-42A2-AF78-30D1E8B77DB5}">
      <dgm:prSet/>
      <dgm:spPr/>
      <dgm:t>
        <a:bodyPr/>
        <a:lstStyle/>
        <a:p>
          <a:r>
            <a:rPr lang="en-US" dirty="0" smtClean="0"/>
            <a:t>Flight 7</a:t>
          </a:r>
          <a:endParaRPr lang="sk-SK" dirty="0"/>
        </a:p>
      </dgm:t>
    </dgm:pt>
    <dgm:pt modelId="{E1BC33E2-C7EC-41F6-A37D-213BFF6C88D6}" type="parTrans" cxnId="{053D3559-6F4B-4DF2-8206-B303A9243D1B}">
      <dgm:prSet/>
      <dgm:spPr/>
      <dgm:t>
        <a:bodyPr/>
        <a:lstStyle/>
        <a:p>
          <a:endParaRPr lang="sk-SK"/>
        </a:p>
      </dgm:t>
    </dgm:pt>
    <dgm:pt modelId="{E1689C8E-3300-40C8-B860-38C44BAB7A0C}" type="sibTrans" cxnId="{053D3559-6F4B-4DF2-8206-B303A9243D1B}">
      <dgm:prSet/>
      <dgm:spPr/>
      <dgm:t>
        <a:bodyPr/>
        <a:lstStyle/>
        <a:p>
          <a:endParaRPr lang="sk-SK"/>
        </a:p>
      </dgm:t>
    </dgm:pt>
    <dgm:pt modelId="{99B39BB2-7113-4CDB-B7FB-FD5ABE49B942}">
      <dgm:prSet/>
      <dgm:spPr/>
      <dgm:t>
        <a:bodyPr/>
        <a:lstStyle/>
        <a:p>
          <a:endParaRPr lang="sk-SK" dirty="0"/>
        </a:p>
      </dgm:t>
    </dgm:pt>
    <dgm:pt modelId="{66DA6820-688C-4FCC-BF6D-60CF2EF2EC05}" type="parTrans" cxnId="{C5664A82-11AE-4A87-9A74-8E59AA9224BD}">
      <dgm:prSet/>
      <dgm:spPr/>
      <dgm:t>
        <a:bodyPr/>
        <a:lstStyle/>
        <a:p>
          <a:endParaRPr lang="sk-SK"/>
        </a:p>
      </dgm:t>
    </dgm:pt>
    <dgm:pt modelId="{F11E18F9-39ED-4D82-A027-13ACEFADE03B}" type="sibTrans" cxnId="{C5664A82-11AE-4A87-9A74-8E59AA9224BD}">
      <dgm:prSet/>
      <dgm:spPr/>
      <dgm:t>
        <a:bodyPr/>
        <a:lstStyle/>
        <a:p>
          <a:endParaRPr lang="sk-SK"/>
        </a:p>
      </dgm:t>
    </dgm:pt>
    <dgm:pt modelId="{E50BD143-9EAE-4CF8-8B21-1EB4E8B02697}" type="pres">
      <dgm:prSet presAssocID="{A3E4DA9A-9190-4113-9062-1CDCAAD18EE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F8A27487-5A20-479F-9038-A65C8F58C49A}" type="pres">
      <dgm:prSet presAssocID="{DCF98CFE-7120-4898-9C7E-0D4EEBA5E31E}" presName="root1" presStyleCnt="0"/>
      <dgm:spPr/>
      <dgm:t>
        <a:bodyPr/>
        <a:lstStyle/>
        <a:p>
          <a:endParaRPr lang="sk-SK"/>
        </a:p>
      </dgm:t>
    </dgm:pt>
    <dgm:pt modelId="{11A26082-B424-47BA-9DC7-064D2B3F82FC}" type="pres">
      <dgm:prSet presAssocID="{DCF98CFE-7120-4898-9C7E-0D4EEBA5E31E}" presName="LevelOneTextNode" presStyleLbl="node0" presStyleIdx="0" presStyleCnt="1" custScaleX="21764" custScaleY="21764" custLinFactNeighborX="-92" custLinFactNeighborY="-179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1B6B9AB3-7DEB-42B3-B8CC-2C6DA700B843}" type="pres">
      <dgm:prSet presAssocID="{DCF98CFE-7120-4898-9C7E-0D4EEBA5E31E}" presName="level2hierChild" presStyleCnt="0"/>
      <dgm:spPr/>
      <dgm:t>
        <a:bodyPr/>
        <a:lstStyle/>
        <a:p>
          <a:endParaRPr lang="sk-SK"/>
        </a:p>
      </dgm:t>
    </dgm:pt>
    <dgm:pt modelId="{C0FBA076-E9B4-4505-94C2-C24754992208}" type="pres">
      <dgm:prSet presAssocID="{93AC7364-2977-437B-9CF6-67A01C0AD7EE}" presName="conn2-1" presStyleLbl="parChTrans1D2" presStyleIdx="0" presStyleCnt="2"/>
      <dgm:spPr/>
      <dgm:t>
        <a:bodyPr/>
        <a:lstStyle/>
        <a:p>
          <a:endParaRPr lang="sk-SK"/>
        </a:p>
      </dgm:t>
    </dgm:pt>
    <dgm:pt modelId="{762B4D07-0F3B-4C3E-844E-4EE2A3D4CFA4}" type="pres">
      <dgm:prSet presAssocID="{93AC7364-2977-437B-9CF6-67A01C0AD7EE}" presName="connTx" presStyleLbl="parChTrans1D2" presStyleIdx="0" presStyleCnt="2"/>
      <dgm:spPr/>
      <dgm:t>
        <a:bodyPr/>
        <a:lstStyle/>
        <a:p>
          <a:endParaRPr lang="sk-SK"/>
        </a:p>
      </dgm:t>
    </dgm:pt>
    <dgm:pt modelId="{8F029667-BBA9-47D5-BC1D-2F7D1349F546}" type="pres">
      <dgm:prSet presAssocID="{F8A61203-1ED4-4F31-A44D-946427B73173}" presName="root2" presStyleCnt="0"/>
      <dgm:spPr/>
      <dgm:t>
        <a:bodyPr/>
        <a:lstStyle/>
        <a:p>
          <a:endParaRPr lang="sk-SK"/>
        </a:p>
      </dgm:t>
    </dgm:pt>
    <dgm:pt modelId="{2F946531-5184-4F5F-B0F5-98A804B9ED41}" type="pres">
      <dgm:prSet presAssocID="{F8A61203-1ED4-4F31-A44D-946427B73173}" presName="LevelTwoTextNode" presStyleLbl="node2" presStyleIdx="0" presStyleCnt="2" custScaleX="21764" custScaleY="21764" custLinFactNeighborX="-14872" custLinFactNeighborY="-2094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6D3335EA-7A61-4E79-B52B-C8AFBAAB1E5D}" type="pres">
      <dgm:prSet presAssocID="{F8A61203-1ED4-4F31-A44D-946427B73173}" presName="level3hierChild" presStyleCnt="0"/>
      <dgm:spPr/>
      <dgm:t>
        <a:bodyPr/>
        <a:lstStyle/>
        <a:p>
          <a:endParaRPr lang="sk-SK"/>
        </a:p>
      </dgm:t>
    </dgm:pt>
    <dgm:pt modelId="{C56619A1-6E3B-44DC-AB91-3D024979EC96}" type="pres">
      <dgm:prSet presAssocID="{4D3475EA-726D-40F4-8366-844245667571}" presName="conn2-1" presStyleLbl="parChTrans1D3" presStyleIdx="0" presStyleCnt="4"/>
      <dgm:spPr/>
      <dgm:t>
        <a:bodyPr/>
        <a:lstStyle/>
        <a:p>
          <a:endParaRPr lang="sk-SK"/>
        </a:p>
      </dgm:t>
    </dgm:pt>
    <dgm:pt modelId="{9235DEA2-B754-48AE-BE2D-B573EDEE7B61}" type="pres">
      <dgm:prSet presAssocID="{4D3475EA-726D-40F4-8366-844245667571}" presName="connTx" presStyleLbl="parChTrans1D3" presStyleIdx="0" presStyleCnt="4"/>
      <dgm:spPr/>
      <dgm:t>
        <a:bodyPr/>
        <a:lstStyle/>
        <a:p>
          <a:endParaRPr lang="sk-SK"/>
        </a:p>
      </dgm:t>
    </dgm:pt>
    <dgm:pt modelId="{D1FA07A3-06C7-4684-9F0C-C6C063B0F3CF}" type="pres">
      <dgm:prSet presAssocID="{475B8EB6-1813-4B22-83E6-F416F89FDDF1}" presName="root2" presStyleCnt="0"/>
      <dgm:spPr/>
      <dgm:t>
        <a:bodyPr/>
        <a:lstStyle/>
        <a:p>
          <a:endParaRPr lang="sk-SK"/>
        </a:p>
      </dgm:t>
    </dgm:pt>
    <dgm:pt modelId="{05402433-33BE-4AFC-9FE5-9392E44D5327}" type="pres">
      <dgm:prSet presAssocID="{475B8EB6-1813-4B22-83E6-F416F89FDDF1}" presName="LevelTwoTextNode" presStyleLbl="node3" presStyleIdx="0" presStyleCnt="4" custScaleX="21764" custScaleY="21764" custLinFactNeighborX="-6966" custLinFactNeighborY="395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BFC5850-269B-4A7B-A3B4-2A9C6B7773DA}" type="pres">
      <dgm:prSet presAssocID="{475B8EB6-1813-4B22-83E6-F416F89FDDF1}" presName="level3hierChild" presStyleCnt="0"/>
      <dgm:spPr/>
      <dgm:t>
        <a:bodyPr/>
        <a:lstStyle/>
        <a:p>
          <a:endParaRPr lang="sk-SK"/>
        </a:p>
      </dgm:t>
    </dgm:pt>
    <dgm:pt modelId="{C320CCD0-0A09-479E-9D11-ACF49D0510DD}" type="pres">
      <dgm:prSet presAssocID="{A235D544-A7FB-4832-928D-E03351B07EDA}" presName="conn2-1" presStyleLbl="parChTrans1D3" presStyleIdx="1" presStyleCnt="4"/>
      <dgm:spPr/>
      <dgm:t>
        <a:bodyPr/>
        <a:lstStyle/>
        <a:p>
          <a:endParaRPr lang="sk-SK"/>
        </a:p>
      </dgm:t>
    </dgm:pt>
    <dgm:pt modelId="{3E3CCED7-74B7-4B0E-A1A3-CFA56856CA5F}" type="pres">
      <dgm:prSet presAssocID="{A235D544-A7FB-4832-928D-E03351B07EDA}" presName="connTx" presStyleLbl="parChTrans1D3" presStyleIdx="1" presStyleCnt="4"/>
      <dgm:spPr/>
      <dgm:t>
        <a:bodyPr/>
        <a:lstStyle/>
        <a:p>
          <a:endParaRPr lang="sk-SK"/>
        </a:p>
      </dgm:t>
    </dgm:pt>
    <dgm:pt modelId="{A287F7D6-35EA-430E-A669-52BFF7E7B3C8}" type="pres">
      <dgm:prSet presAssocID="{BBBC80BD-86CD-428C-9833-70D22585CA06}" presName="root2" presStyleCnt="0"/>
      <dgm:spPr/>
      <dgm:t>
        <a:bodyPr/>
        <a:lstStyle/>
        <a:p>
          <a:endParaRPr lang="sk-SK"/>
        </a:p>
      </dgm:t>
    </dgm:pt>
    <dgm:pt modelId="{CE2C696A-553E-49C6-BB96-76C9B3137BBA}" type="pres">
      <dgm:prSet presAssocID="{BBBC80BD-86CD-428C-9833-70D22585CA06}" presName="LevelTwoTextNode" presStyleLbl="node3" presStyleIdx="1" presStyleCnt="4" custScaleX="21764" custScaleY="21764" custLinFactNeighborX="-2105" custLinFactNeighborY="-7821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8D101C20-31A3-4225-927E-442DB2FD782B}" type="pres">
      <dgm:prSet presAssocID="{BBBC80BD-86CD-428C-9833-70D22585CA06}" presName="level3hierChild" presStyleCnt="0"/>
      <dgm:spPr/>
      <dgm:t>
        <a:bodyPr/>
        <a:lstStyle/>
        <a:p>
          <a:endParaRPr lang="sk-SK"/>
        </a:p>
      </dgm:t>
    </dgm:pt>
    <dgm:pt modelId="{7CD1E106-00EB-4ACF-9052-C2FC50626846}" type="pres">
      <dgm:prSet presAssocID="{66DA6820-688C-4FCC-BF6D-60CF2EF2EC05}" presName="conn2-1" presStyleLbl="parChTrans1D4" presStyleIdx="0" presStyleCnt="3"/>
      <dgm:spPr/>
      <dgm:t>
        <a:bodyPr/>
        <a:lstStyle/>
        <a:p>
          <a:endParaRPr lang="sk-SK"/>
        </a:p>
      </dgm:t>
    </dgm:pt>
    <dgm:pt modelId="{5618DF22-3213-46E9-B711-0518DF943F32}" type="pres">
      <dgm:prSet presAssocID="{66DA6820-688C-4FCC-BF6D-60CF2EF2EC05}" presName="connTx" presStyleLbl="parChTrans1D4" presStyleIdx="0" presStyleCnt="3"/>
      <dgm:spPr/>
      <dgm:t>
        <a:bodyPr/>
        <a:lstStyle/>
        <a:p>
          <a:endParaRPr lang="sk-SK"/>
        </a:p>
      </dgm:t>
    </dgm:pt>
    <dgm:pt modelId="{CD57F676-7822-46CD-8387-C000FC1DBB88}" type="pres">
      <dgm:prSet presAssocID="{99B39BB2-7113-4CDB-B7FB-FD5ABE49B942}" presName="root2" presStyleCnt="0"/>
      <dgm:spPr/>
      <dgm:t>
        <a:bodyPr/>
        <a:lstStyle/>
        <a:p>
          <a:endParaRPr lang="sk-SK"/>
        </a:p>
      </dgm:t>
    </dgm:pt>
    <dgm:pt modelId="{1F450BEF-D4B1-4299-A725-5275D6549AC7}" type="pres">
      <dgm:prSet presAssocID="{99B39BB2-7113-4CDB-B7FB-FD5ABE49B942}" presName="LevelTwoTextNode" presStyleLbl="node4" presStyleIdx="0" presStyleCnt="3" custScaleX="21764" custScaleY="21764" custLinFactNeighborX="-680" custLinFactNeighborY="928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2F34678D-A7E3-414B-860E-6316047F18B9}" type="pres">
      <dgm:prSet presAssocID="{99B39BB2-7113-4CDB-B7FB-FD5ABE49B942}" presName="level3hierChild" presStyleCnt="0"/>
      <dgm:spPr/>
      <dgm:t>
        <a:bodyPr/>
        <a:lstStyle/>
        <a:p>
          <a:endParaRPr lang="sk-SK"/>
        </a:p>
      </dgm:t>
    </dgm:pt>
    <dgm:pt modelId="{CD3F5FC3-14BD-4123-AD50-C4886D9D988C}" type="pres">
      <dgm:prSet presAssocID="{063E873A-D35B-4DEB-8189-E159DAD81C83}" presName="conn2-1" presStyleLbl="parChTrans1D2" presStyleIdx="1" presStyleCnt="2"/>
      <dgm:spPr/>
      <dgm:t>
        <a:bodyPr/>
        <a:lstStyle/>
        <a:p>
          <a:endParaRPr lang="sk-SK"/>
        </a:p>
      </dgm:t>
    </dgm:pt>
    <dgm:pt modelId="{3A0E5A4C-B319-4999-B431-66013F91480D}" type="pres">
      <dgm:prSet presAssocID="{063E873A-D35B-4DEB-8189-E159DAD81C83}" presName="connTx" presStyleLbl="parChTrans1D2" presStyleIdx="1" presStyleCnt="2"/>
      <dgm:spPr/>
      <dgm:t>
        <a:bodyPr/>
        <a:lstStyle/>
        <a:p>
          <a:endParaRPr lang="sk-SK"/>
        </a:p>
      </dgm:t>
    </dgm:pt>
    <dgm:pt modelId="{D2BF507B-3153-4657-BE56-40E7640DFB3F}" type="pres">
      <dgm:prSet presAssocID="{AD1C9583-1108-4AE3-9934-4927168C9E1D}" presName="root2" presStyleCnt="0"/>
      <dgm:spPr/>
      <dgm:t>
        <a:bodyPr/>
        <a:lstStyle/>
        <a:p>
          <a:endParaRPr lang="sk-SK"/>
        </a:p>
      </dgm:t>
    </dgm:pt>
    <dgm:pt modelId="{B390F2F2-250A-4725-B671-BD67CE5E7598}" type="pres">
      <dgm:prSet presAssocID="{AD1C9583-1108-4AE3-9934-4927168C9E1D}" presName="LevelTwoTextNode" presStyleLbl="node2" presStyleIdx="1" presStyleCnt="2" custScaleX="21764" custScaleY="21764" custLinFactNeighborX="-19716" custLinFactNeighborY="329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F3F4E40-43AE-4A23-853A-2A962E20CFB7}" type="pres">
      <dgm:prSet presAssocID="{AD1C9583-1108-4AE3-9934-4927168C9E1D}" presName="level3hierChild" presStyleCnt="0"/>
      <dgm:spPr/>
      <dgm:t>
        <a:bodyPr/>
        <a:lstStyle/>
        <a:p>
          <a:endParaRPr lang="sk-SK"/>
        </a:p>
      </dgm:t>
    </dgm:pt>
    <dgm:pt modelId="{05B5E8B3-02EA-4FE8-BE4B-ABB3799966A3}" type="pres">
      <dgm:prSet presAssocID="{5C495F46-8859-4740-92F6-7F1A1826F702}" presName="conn2-1" presStyleLbl="parChTrans1D3" presStyleIdx="2" presStyleCnt="4"/>
      <dgm:spPr/>
      <dgm:t>
        <a:bodyPr/>
        <a:lstStyle/>
        <a:p>
          <a:endParaRPr lang="sk-SK"/>
        </a:p>
      </dgm:t>
    </dgm:pt>
    <dgm:pt modelId="{04B4BFE0-9C16-46EE-8E1A-95D07DB8CBA7}" type="pres">
      <dgm:prSet presAssocID="{5C495F46-8859-4740-92F6-7F1A1826F702}" presName="connTx" presStyleLbl="parChTrans1D3" presStyleIdx="2" presStyleCnt="4"/>
      <dgm:spPr/>
      <dgm:t>
        <a:bodyPr/>
        <a:lstStyle/>
        <a:p>
          <a:endParaRPr lang="sk-SK"/>
        </a:p>
      </dgm:t>
    </dgm:pt>
    <dgm:pt modelId="{92D866CE-5F97-46BB-9D0B-197702EAC2F4}" type="pres">
      <dgm:prSet presAssocID="{A2DEDA5D-F7AA-4057-8046-0742D9D4CFD7}" presName="root2" presStyleCnt="0"/>
      <dgm:spPr/>
      <dgm:t>
        <a:bodyPr/>
        <a:lstStyle/>
        <a:p>
          <a:endParaRPr lang="sk-SK"/>
        </a:p>
      </dgm:t>
    </dgm:pt>
    <dgm:pt modelId="{B36C001D-1C70-4341-9684-A48E2A058FC2}" type="pres">
      <dgm:prSet presAssocID="{A2DEDA5D-F7AA-4057-8046-0742D9D4CFD7}" presName="LevelTwoTextNode" presStyleLbl="node3" presStyleIdx="2" presStyleCnt="4" custScaleX="21764" custScaleY="21764" custLinFactNeighborX="-6966" custLinFactNeighborY="-339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D49AC45B-3259-4CA0-8794-69941D3FDBF3}" type="pres">
      <dgm:prSet presAssocID="{A2DEDA5D-F7AA-4057-8046-0742D9D4CFD7}" presName="level3hierChild" presStyleCnt="0"/>
      <dgm:spPr/>
      <dgm:t>
        <a:bodyPr/>
        <a:lstStyle/>
        <a:p>
          <a:endParaRPr lang="sk-SK"/>
        </a:p>
      </dgm:t>
    </dgm:pt>
    <dgm:pt modelId="{AC829BFA-4B61-4B61-84BD-3754C33CBB79}" type="pres">
      <dgm:prSet presAssocID="{ACDB723D-5F58-4594-935C-B45977443205}" presName="conn2-1" presStyleLbl="parChTrans1D4" presStyleIdx="1" presStyleCnt="3"/>
      <dgm:spPr/>
      <dgm:t>
        <a:bodyPr/>
        <a:lstStyle/>
        <a:p>
          <a:endParaRPr lang="sk-SK"/>
        </a:p>
      </dgm:t>
    </dgm:pt>
    <dgm:pt modelId="{1CF9DD5B-1210-40ED-8C82-D2F656CD3365}" type="pres">
      <dgm:prSet presAssocID="{ACDB723D-5F58-4594-935C-B45977443205}" presName="connTx" presStyleLbl="parChTrans1D4" presStyleIdx="1" presStyleCnt="3"/>
      <dgm:spPr/>
      <dgm:t>
        <a:bodyPr/>
        <a:lstStyle/>
        <a:p>
          <a:endParaRPr lang="sk-SK"/>
        </a:p>
      </dgm:t>
    </dgm:pt>
    <dgm:pt modelId="{E95ADAE9-5160-452C-BE84-BB31F40F6C69}" type="pres">
      <dgm:prSet presAssocID="{69273DEC-D064-465E-A2BC-DE85F1D54121}" presName="root2" presStyleCnt="0"/>
      <dgm:spPr/>
      <dgm:t>
        <a:bodyPr/>
        <a:lstStyle/>
        <a:p>
          <a:endParaRPr lang="sk-SK"/>
        </a:p>
      </dgm:t>
    </dgm:pt>
    <dgm:pt modelId="{4179C725-E8C2-496D-AFAC-50904CB56114}" type="pres">
      <dgm:prSet presAssocID="{69273DEC-D064-465E-A2BC-DE85F1D54121}" presName="LevelTwoTextNode" presStyleLbl="node4" presStyleIdx="1" presStyleCnt="3" custScaleX="21764" custScaleY="21764" custLinFactNeighborX="-680" custLinFactNeighborY="-2748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F97817C2-D84C-47A8-AD2A-3A14699D862D}" type="pres">
      <dgm:prSet presAssocID="{69273DEC-D064-465E-A2BC-DE85F1D54121}" presName="level3hierChild" presStyleCnt="0"/>
      <dgm:spPr/>
      <dgm:t>
        <a:bodyPr/>
        <a:lstStyle/>
        <a:p>
          <a:endParaRPr lang="sk-SK"/>
        </a:p>
      </dgm:t>
    </dgm:pt>
    <dgm:pt modelId="{9568FA79-5CDF-4EF0-9B06-7F056019340B}" type="pres">
      <dgm:prSet presAssocID="{6897D900-09A9-4EE4-B65A-574D13C1295D}" presName="conn2-1" presStyleLbl="parChTrans1D3" presStyleIdx="3" presStyleCnt="4"/>
      <dgm:spPr/>
      <dgm:t>
        <a:bodyPr/>
        <a:lstStyle/>
        <a:p>
          <a:endParaRPr lang="sk-SK"/>
        </a:p>
      </dgm:t>
    </dgm:pt>
    <dgm:pt modelId="{D271B22D-1CDB-429D-AD40-0A3182388EEF}" type="pres">
      <dgm:prSet presAssocID="{6897D900-09A9-4EE4-B65A-574D13C1295D}" presName="connTx" presStyleLbl="parChTrans1D3" presStyleIdx="3" presStyleCnt="4"/>
      <dgm:spPr/>
      <dgm:t>
        <a:bodyPr/>
        <a:lstStyle/>
        <a:p>
          <a:endParaRPr lang="sk-SK"/>
        </a:p>
      </dgm:t>
    </dgm:pt>
    <dgm:pt modelId="{4D8FFC94-D6A3-43C3-8A70-AC27E4007FB4}" type="pres">
      <dgm:prSet presAssocID="{75BB1445-0E33-47C1-BE63-28838F37E394}" presName="root2" presStyleCnt="0"/>
      <dgm:spPr/>
      <dgm:t>
        <a:bodyPr/>
        <a:lstStyle/>
        <a:p>
          <a:endParaRPr lang="sk-SK"/>
        </a:p>
      </dgm:t>
    </dgm:pt>
    <dgm:pt modelId="{7FF90D29-695E-416C-9477-C85904BA9248}" type="pres">
      <dgm:prSet presAssocID="{75BB1445-0E33-47C1-BE63-28838F37E394}" presName="LevelTwoTextNode" presStyleLbl="node3" presStyleIdx="3" presStyleCnt="4" custScaleX="21764" custScaleY="21764" custLinFactNeighborX="1179" custLinFactNeighborY="1084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5BAD20C-EA2B-4189-83C9-6BF475B12337}" type="pres">
      <dgm:prSet presAssocID="{75BB1445-0E33-47C1-BE63-28838F37E394}" presName="level3hierChild" presStyleCnt="0"/>
      <dgm:spPr/>
      <dgm:t>
        <a:bodyPr/>
        <a:lstStyle/>
        <a:p>
          <a:endParaRPr lang="sk-SK"/>
        </a:p>
      </dgm:t>
    </dgm:pt>
    <dgm:pt modelId="{D401CB5E-8C1F-44C5-B263-598F3667F39C}" type="pres">
      <dgm:prSet presAssocID="{E1BC33E2-C7EC-41F6-A37D-213BFF6C88D6}" presName="conn2-1" presStyleLbl="parChTrans1D4" presStyleIdx="2" presStyleCnt="3"/>
      <dgm:spPr/>
      <dgm:t>
        <a:bodyPr/>
        <a:lstStyle/>
        <a:p>
          <a:endParaRPr lang="sk-SK"/>
        </a:p>
      </dgm:t>
    </dgm:pt>
    <dgm:pt modelId="{2077CC62-6B44-4DDD-878C-E596A2541DB7}" type="pres">
      <dgm:prSet presAssocID="{E1BC33E2-C7EC-41F6-A37D-213BFF6C88D6}" presName="connTx" presStyleLbl="parChTrans1D4" presStyleIdx="2" presStyleCnt="3"/>
      <dgm:spPr/>
      <dgm:t>
        <a:bodyPr/>
        <a:lstStyle/>
        <a:p>
          <a:endParaRPr lang="sk-SK"/>
        </a:p>
      </dgm:t>
    </dgm:pt>
    <dgm:pt modelId="{25F198D6-795F-49D8-AB26-DA618DB1F04F}" type="pres">
      <dgm:prSet presAssocID="{7AE45300-6083-42A2-AF78-30D1E8B77DB5}" presName="root2" presStyleCnt="0"/>
      <dgm:spPr/>
      <dgm:t>
        <a:bodyPr/>
        <a:lstStyle/>
        <a:p>
          <a:endParaRPr lang="sk-SK"/>
        </a:p>
      </dgm:t>
    </dgm:pt>
    <dgm:pt modelId="{31C3BB9F-8FC6-41AE-9679-9B5CDE0E9216}" type="pres">
      <dgm:prSet presAssocID="{7AE45300-6083-42A2-AF78-30D1E8B77DB5}" presName="LevelTwoTextNode" presStyleLbl="node4" presStyleIdx="2" presStyleCnt="3" custScaleX="21764" custScaleY="21764" custLinFactNeighborX="-680" custLinFactNeighborY="-64247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AAE66410-1F2A-4895-88E3-48A0A9C56D7C}" type="pres">
      <dgm:prSet presAssocID="{7AE45300-6083-42A2-AF78-30D1E8B77DB5}" presName="level3hierChild" presStyleCnt="0"/>
      <dgm:spPr/>
      <dgm:t>
        <a:bodyPr/>
        <a:lstStyle/>
        <a:p>
          <a:endParaRPr lang="sk-SK"/>
        </a:p>
      </dgm:t>
    </dgm:pt>
  </dgm:ptLst>
  <dgm:cxnLst>
    <dgm:cxn modelId="{9DE81ECE-40AA-4D51-BF61-BCAA2A109FA1}" type="presOf" srcId="{E1BC33E2-C7EC-41F6-A37D-213BFF6C88D6}" destId="{D401CB5E-8C1F-44C5-B263-598F3667F39C}" srcOrd="0" destOrd="0" presId="urn:microsoft.com/office/officeart/2005/8/layout/hierarchy2"/>
    <dgm:cxn modelId="{F5A13159-A98F-4183-A657-7913B1F1E1A4}" type="presOf" srcId="{063E873A-D35B-4DEB-8189-E159DAD81C83}" destId="{3A0E5A4C-B319-4999-B431-66013F91480D}" srcOrd="1" destOrd="0" presId="urn:microsoft.com/office/officeart/2005/8/layout/hierarchy2"/>
    <dgm:cxn modelId="{A660E5F2-96DB-43CA-846B-7E11661DF090}" type="presOf" srcId="{BBBC80BD-86CD-428C-9833-70D22585CA06}" destId="{CE2C696A-553E-49C6-BB96-76C9B3137BBA}" srcOrd="0" destOrd="0" presId="urn:microsoft.com/office/officeart/2005/8/layout/hierarchy2"/>
    <dgm:cxn modelId="{9B23912E-3A6A-4065-9B2F-0C36DA0A52D2}" type="presOf" srcId="{ACDB723D-5F58-4594-935C-B45977443205}" destId="{AC829BFA-4B61-4B61-84BD-3754C33CBB79}" srcOrd="0" destOrd="0" presId="urn:microsoft.com/office/officeart/2005/8/layout/hierarchy2"/>
    <dgm:cxn modelId="{B6A79904-5C8D-4ADE-907D-246EE67D6E72}" type="presOf" srcId="{A235D544-A7FB-4832-928D-E03351B07EDA}" destId="{3E3CCED7-74B7-4B0E-A1A3-CFA56856CA5F}" srcOrd="1" destOrd="0" presId="urn:microsoft.com/office/officeart/2005/8/layout/hierarchy2"/>
    <dgm:cxn modelId="{728CD328-63E6-4AD2-9563-36E981B5DBC5}" type="presOf" srcId="{75BB1445-0E33-47C1-BE63-28838F37E394}" destId="{7FF90D29-695E-416C-9477-C85904BA9248}" srcOrd="0" destOrd="0" presId="urn:microsoft.com/office/officeart/2005/8/layout/hierarchy2"/>
    <dgm:cxn modelId="{D488A49E-875D-42B5-826A-59F89D0CEBA1}" srcId="{F8A61203-1ED4-4F31-A44D-946427B73173}" destId="{475B8EB6-1813-4B22-83E6-F416F89FDDF1}" srcOrd="0" destOrd="0" parTransId="{4D3475EA-726D-40F4-8366-844245667571}" sibTransId="{A012288E-1605-4AE2-A517-089EC0BC7DA5}"/>
    <dgm:cxn modelId="{87CB4205-0218-4E95-9BFB-3C708FBD00B5}" srcId="{F8A61203-1ED4-4F31-A44D-946427B73173}" destId="{BBBC80BD-86CD-428C-9833-70D22585CA06}" srcOrd="1" destOrd="0" parTransId="{A235D544-A7FB-4832-928D-E03351B07EDA}" sibTransId="{8843E4E3-2042-483F-B6B5-143F7383831C}"/>
    <dgm:cxn modelId="{02B454C6-67A2-4B65-A605-461F7842AA4D}" type="presOf" srcId="{93AC7364-2977-437B-9CF6-67A01C0AD7EE}" destId="{762B4D07-0F3B-4C3E-844E-4EE2A3D4CFA4}" srcOrd="1" destOrd="0" presId="urn:microsoft.com/office/officeart/2005/8/layout/hierarchy2"/>
    <dgm:cxn modelId="{6150EAA1-5322-48B9-A46B-2179D26394CA}" type="presOf" srcId="{DCF98CFE-7120-4898-9C7E-0D4EEBA5E31E}" destId="{11A26082-B424-47BA-9DC7-064D2B3F82FC}" srcOrd="0" destOrd="0" presId="urn:microsoft.com/office/officeart/2005/8/layout/hierarchy2"/>
    <dgm:cxn modelId="{7BE50521-7026-4E52-B724-157A6F9970A4}" type="presOf" srcId="{69273DEC-D064-465E-A2BC-DE85F1D54121}" destId="{4179C725-E8C2-496D-AFAC-50904CB56114}" srcOrd="0" destOrd="0" presId="urn:microsoft.com/office/officeart/2005/8/layout/hierarchy2"/>
    <dgm:cxn modelId="{F3DF7F70-C33C-4AD5-ABB6-4A87164966D1}" type="presOf" srcId="{F8A61203-1ED4-4F31-A44D-946427B73173}" destId="{2F946531-5184-4F5F-B0F5-98A804B9ED41}" srcOrd="0" destOrd="0" presId="urn:microsoft.com/office/officeart/2005/8/layout/hierarchy2"/>
    <dgm:cxn modelId="{6F08CF30-6906-431F-829E-419C1C4463F0}" type="presOf" srcId="{5C495F46-8859-4740-92F6-7F1A1826F702}" destId="{05B5E8B3-02EA-4FE8-BE4B-ABB3799966A3}" srcOrd="0" destOrd="0" presId="urn:microsoft.com/office/officeart/2005/8/layout/hierarchy2"/>
    <dgm:cxn modelId="{FC696D56-9BFE-42C4-83AF-CF1ECCB17294}" type="presOf" srcId="{5C495F46-8859-4740-92F6-7F1A1826F702}" destId="{04B4BFE0-9C16-46EE-8E1A-95D07DB8CBA7}" srcOrd="1" destOrd="0" presId="urn:microsoft.com/office/officeart/2005/8/layout/hierarchy2"/>
    <dgm:cxn modelId="{26628051-408D-47B8-84EE-7BCDA2FA39BD}" srcId="{DCF98CFE-7120-4898-9C7E-0D4EEBA5E31E}" destId="{F8A61203-1ED4-4F31-A44D-946427B73173}" srcOrd="0" destOrd="0" parTransId="{93AC7364-2977-437B-9CF6-67A01C0AD7EE}" sibTransId="{1A707A3A-7271-4825-9AE9-97B63AF64A5D}"/>
    <dgm:cxn modelId="{87C3876A-7B8C-4350-ABAA-89C93FF17A91}" type="presOf" srcId="{93AC7364-2977-437B-9CF6-67A01C0AD7EE}" destId="{C0FBA076-E9B4-4505-94C2-C24754992208}" srcOrd="0" destOrd="0" presId="urn:microsoft.com/office/officeart/2005/8/layout/hierarchy2"/>
    <dgm:cxn modelId="{0D53D42C-9824-474C-9EFD-57604F021FD5}" srcId="{A3E4DA9A-9190-4113-9062-1CDCAAD18EEB}" destId="{DCF98CFE-7120-4898-9C7E-0D4EEBA5E31E}" srcOrd="0" destOrd="0" parTransId="{5018B1A4-35B4-4701-A75E-BD14B4955AE8}" sibTransId="{1D2406AE-3D40-4275-A2F5-5E0D8FC2ADE0}"/>
    <dgm:cxn modelId="{749261AA-6889-4911-9CF2-418CEE71F48C}" type="presOf" srcId="{4D3475EA-726D-40F4-8366-844245667571}" destId="{C56619A1-6E3B-44DC-AB91-3D024979EC96}" srcOrd="0" destOrd="0" presId="urn:microsoft.com/office/officeart/2005/8/layout/hierarchy2"/>
    <dgm:cxn modelId="{053D3559-6F4B-4DF2-8206-B303A9243D1B}" srcId="{75BB1445-0E33-47C1-BE63-28838F37E394}" destId="{7AE45300-6083-42A2-AF78-30D1E8B77DB5}" srcOrd="0" destOrd="0" parTransId="{E1BC33E2-C7EC-41F6-A37D-213BFF6C88D6}" sibTransId="{E1689C8E-3300-40C8-B860-38C44BAB7A0C}"/>
    <dgm:cxn modelId="{0B9AC89F-6245-4B40-9DFF-03FED30017C7}" srcId="{DCF98CFE-7120-4898-9C7E-0D4EEBA5E31E}" destId="{AD1C9583-1108-4AE3-9934-4927168C9E1D}" srcOrd="1" destOrd="0" parTransId="{063E873A-D35B-4DEB-8189-E159DAD81C83}" sibTransId="{B28AC03E-32F7-4FB9-82EC-F793E7F07F8B}"/>
    <dgm:cxn modelId="{1BA01086-E577-4EA0-A08D-BD651C7F954B}" type="presOf" srcId="{A2DEDA5D-F7AA-4057-8046-0742D9D4CFD7}" destId="{B36C001D-1C70-4341-9684-A48E2A058FC2}" srcOrd="0" destOrd="0" presId="urn:microsoft.com/office/officeart/2005/8/layout/hierarchy2"/>
    <dgm:cxn modelId="{D5F6F435-32AA-4D8F-8124-E9BAA93B8BF3}" type="presOf" srcId="{66DA6820-688C-4FCC-BF6D-60CF2EF2EC05}" destId="{7CD1E106-00EB-4ACF-9052-C2FC50626846}" srcOrd="0" destOrd="0" presId="urn:microsoft.com/office/officeart/2005/8/layout/hierarchy2"/>
    <dgm:cxn modelId="{5D4AEEC2-CD4F-4605-AB20-7F9384591222}" type="presOf" srcId="{A3E4DA9A-9190-4113-9062-1CDCAAD18EEB}" destId="{E50BD143-9EAE-4CF8-8B21-1EB4E8B02697}" srcOrd="0" destOrd="0" presId="urn:microsoft.com/office/officeart/2005/8/layout/hierarchy2"/>
    <dgm:cxn modelId="{D5172801-ED7E-4B1B-AE3A-D3864246CD49}" type="presOf" srcId="{6897D900-09A9-4EE4-B65A-574D13C1295D}" destId="{D271B22D-1CDB-429D-AD40-0A3182388EEF}" srcOrd="1" destOrd="0" presId="urn:microsoft.com/office/officeart/2005/8/layout/hierarchy2"/>
    <dgm:cxn modelId="{905B380D-B649-4D57-B8B8-220567F6FE0D}" srcId="{A2DEDA5D-F7AA-4057-8046-0742D9D4CFD7}" destId="{69273DEC-D064-465E-A2BC-DE85F1D54121}" srcOrd="0" destOrd="0" parTransId="{ACDB723D-5F58-4594-935C-B45977443205}" sibTransId="{7410CB96-EB70-42D3-982D-B09EF8BB0C54}"/>
    <dgm:cxn modelId="{A2876BFA-9BD4-412B-ACFD-DCED6A65BCF0}" type="presOf" srcId="{A235D544-A7FB-4832-928D-E03351B07EDA}" destId="{C320CCD0-0A09-479E-9D11-ACF49D0510DD}" srcOrd="0" destOrd="0" presId="urn:microsoft.com/office/officeart/2005/8/layout/hierarchy2"/>
    <dgm:cxn modelId="{D7A65076-D6D7-4373-B0EC-8E14AE717122}" type="presOf" srcId="{AD1C9583-1108-4AE3-9934-4927168C9E1D}" destId="{B390F2F2-250A-4725-B671-BD67CE5E7598}" srcOrd="0" destOrd="0" presId="urn:microsoft.com/office/officeart/2005/8/layout/hierarchy2"/>
    <dgm:cxn modelId="{4E72C2D7-F960-4362-972F-09BF2AC00F2F}" type="presOf" srcId="{66DA6820-688C-4FCC-BF6D-60CF2EF2EC05}" destId="{5618DF22-3213-46E9-B711-0518DF943F32}" srcOrd="1" destOrd="0" presId="urn:microsoft.com/office/officeart/2005/8/layout/hierarchy2"/>
    <dgm:cxn modelId="{E2B8520A-AF9B-4F3F-86A2-A00BDE0287A7}" srcId="{AD1C9583-1108-4AE3-9934-4927168C9E1D}" destId="{75BB1445-0E33-47C1-BE63-28838F37E394}" srcOrd="1" destOrd="0" parTransId="{6897D900-09A9-4EE4-B65A-574D13C1295D}" sibTransId="{6E5157B2-8E7B-44FC-B618-8F1908B54BAA}"/>
    <dgm:cxn modelId="{551A427C-0910-4E92-9C7D-8E62F28F13ED}" srcId="{AD1C9583-1108-4AE3-9934-4927168C9E1D}" destId="{A2DEDA5D-F7AA-4057-8046-0742D9D4CFD7}" srcOrd="0" destOrd="0" parTransId="{5C495F46-8859-4740-92F6-7F1A1826F702}" sibTransId="{86C0980B-07BB-408C-8565-BACF42FD37E0}"/>
    <dgm:cxn modelId="{D30B8DEB-CAFE-4B5B-AA15-EF0307F4152B}" type="presOf" srcId="{99B39BB2-7113-4CDB-B7FB-FD5ABE49B942}" destId="{1F450BEF-D4B1-4299-A725-5275D6549AC7}" srcOrd="0" destOrd="0" presId="urn:microsoft.com/office/officeart/2005/8/layout/hierarchy2"/>
    <dgm:cxn modelId="{AD8B88AE-64A8-4860-9946-C9421C9C5C38}" type="presOf" srcId="{6897D900-09A9-4EE4-B65A-574D13C1295D}" destId="{9568FA79-5CDF-4EF0-9B06-7F056019340B}" srcOrd="0" destOrd="0" presId="urn:microsoft.com/office/officeart/2005/8/layout/hierarchy2"/>
    <dgm:cxn modelId="{0176BE93-6E7B-4DA3-B4FA-07E74DA908FF}" type="presOf" srcId="{475B8EB6-1813-4B22-83E6-F416F89FDDF1}" destId="{05402433-33BE-4AFC-9FE5-9392E44D5327}" srcOrd="0" destOrd="0" presId="urn:microsoft.com/office/officeart/2005/8/layout/hierarchy2"/>
    <dgm:cxn modelId="{03975EF0-4420-4580-BDD8-EE9EDE294F42}" type="presOf" srcId="{7AE45300-6083-42A2-AF78-30D1E8B77DB5}" destId="{31C3BB9F-8FC6-41AE-9679-9B5CDE0E9216}" srcOrd="0" destOrd="0" presId="urn:microsoft.com/office/officeart/2005/8/layout/hierarchy2"/>
    <dgm:cxn modelId="{80B6305A-2CA0-4B4B-9408-F4C882E3330F}" type="presOf" srcId="{4D3475EA-726D-40F4-8366-844245667571}" destId="{9235DEA2-B754-48AE-BE2D-B573EDEE7B61}" srcOrd="1" destOrd="0" presId="urn:microsoft.com/office/officeart/2005/8/layout/hierarchy2"/>
    <dgm:cxn modelId="{C5664A82-11AE-4A87-9A74-8E59AA9224BD}" srcId="{BBBC80BD-86CD-428C-9833-70D22585CA06}" destId="{99B39BB2-7113-4CDB-B7FB-FD5ABE49B942}" srcOrd="0" destOrd="0" parTransId="{66DA6820-688C-4FCC-BF6D-60CF2EF2EC05}" sibTransId="{F11E18F9-39ED-4D82-A027-13ACEFADE03B}"/>
    <dgm:cxn modelId="{6A1D71C4-C7A9-43DA-B05C-7709044D9134}" type="presOf" srcId="{E1BC33E2-C7EC-41F6-A37D-213BFF6C88D6}" destId="{2077CC62-6B44-4DDD-878C-E596A2541DB7}" srcOrd="1" destOrd="0" presId="urn:microsoft.com/office/officeart/2005/8/layout/hierarchy2"/>
    <dgm:cxn modelId="{2CAA5555-9189-45DB-BFEC-B6E5CBF81FF7}" type="presOf" srcId="{ACDB723D-5F58-4594-935C-B45977443205}" destId="{1CF9DD5B-1210-40ED-8C82-D2F656CD3365}" srcOrd="1" destOrd="0" presId="urn:microsoft.com/office/officeart/2005/8/layout/hierarchy2"/>
    <dgm:cxn modelId="{978FEE63-39A5-4894-AAD3-300B69F1D004}" type="presOf" srcId="{063E873A-D35B-4DEB-8189-E159DAD81C83}" destId="{CD3F5FC3-14BD-4123-AD50-C4886D9D988C}" srcOrd="0" destOrd="0" presId="urn:microsoft.com/office/officeart/2005/8/layout/hierarchy2"/>
    <dgm:cxn modelId="{8514C2DE-F99C-4393-B8A9-1A69651B412C}" type="presParOf" srcId="{E50BD143-9EAE-4CF8-8B21-1EB4E8B02697}" destId="{F8A27487-5A20-479F-9038-A65C8F58C49A}" srcOrd="0" destOrd="0" presId="urn:microsoft.com/office/officeart/2005/8/layout/hierarchy2"/>
    <dgm:cxn modelId="{48466923-ED50-4255-8436-F927B1A4BA83}" type="presParOf" srcId="{F8A27487-5A20-479F-9038-A65C8F58C49A}" destId="{11A26082-B424-47BA-9DC7-064D2B3F82FC}" srcOrd="0" destOrd="0" presId="urn:microsoft.com/office/officeart/2005/8/layout/hierarchy2"/>
    <dgm:cxn modelId="{1971164E-27A7-47D4-BC3F-DD1F2843B142}" type="presParOf" srcId="{F8A27487-5A20-479F-9038-A65C8F58C49A}" destId="{1B6B9AB3-7DEB-42B3-B8CC-2C6DA700B843}" srcOrd="1" destOrd="0" presId="urn:microsoft.com/office/officeart/2005/8/layout/hierarchy2"/>
    <dgm:cxn modelId="{CA4C10C9-5C57-4409-A22A-408E464FE816}" type="presParOf" srcId="{1B6B9AB3-7DEB-42B3-B8CC-2C6DA700B843}" destId="{C0FBA076-E9B4-4505-94C2-C24754992208}" srcOrd="0" destOrd="0" presId="urn:microsoft.com/office/officeart/2005/8/layout/hierarchy2"/>
    <dgm:cxn modelId="{F3A39953-1FF4-4D34-BDF6-AE451DEB661A}" type="presParOf" srcId="{C0FBA076-E9B4-4505-94C2-C24754992208}" destId="{762B4D07-0F3B-4C3E-844E-4EE2A3D4CFA4}" srcOrd="0" destOrd="0" presId="urn:microsoft.com/office/officeart/2005/8/layout/hierarchy2"/>
    <dgm:cxn modelId="{4E28B175-D827-4463-B87D-293FEB7CB672}" type="presParOf" srcId="{1B6B9AB3-7DEB-42B3-B8CC-2C6DA700B843}" destId="{8F029667-BBA9-47D5-BC1D-2F7D1349F546}" srcOrd="1" destOrd="0" presId="urn:microsoft.com/office/officeart/2005/8/layout/hierarchy2"/>
    <dgm:cxn modelId="{76CFA287-D9AD-402C-9D77-9B5A573FCE64}" type="presParOf" srcId="{8F029667-BBA9-47D5-BC1D-2F7D1349F546}" destId="{2F946531-5184-4F5F-B0F5-98A804B9ED41}" srcOrd="0" destOrd="0" presId="urn:microsoft.com/office/officeart/2005/8/layout/hierarchy2"/>
    <dgm:cxn modelId="{58E45064-44F6-4521-B4C7-7F1BAB622E62}" type="presParOf" srcId="{8F029667-BBA9-47D5-BC1D-2F7D1349F546}" destId="{6D3335EA-7A61-4E79-B52B-C8AFBAAB1E5D}" srcOrd="1" destOrd="0" presId="urn:microsoft.com/office/officeart/2005/8/layout/hierarchy2"/>
    <dgm:cxn modelId="{9D6D93A7-87C6-4014-B8DC-E76AB1C230A6}" type="presParOf" srcId="{6D3335EA-7A61-4E79-B52B-C8AFBAAB1E5D}" destId="{C56619A1-6E3B-44DC-AB91-3D024979EC96}" srcOrd="0" destOrd="0" presId="urn:microsoft.com/office/officeart/2005/8/layout/hierarchy2"/>
    <dgm:cxn modelId="{B99134AD-319C-41EF-A618-02709DED16E7}" type="presParOf" srcId="{C56619A1-6E3B-44DC-AB91-3D024979EC96}" destId="{9235DEA2-B754-48AE-BE2D-B573EDEE7B61}" srcOrd="0" destOrd="0" presId="urn:microsoft.com/office/officeart/2005/8/layout/hierarchy2"/>
    <dgm:cxn modelId="{D61A0633-9E29-46AF-B150-7922F7887CE2}" type="presParOf" srcId="{6D3335EA-7A61-4E79-B52B-C8AFBAAB1E5D}" destId="{D1FA07A3-06C7-4684-9F0C-C6C063B0F3CF}" srcOrd="1" destOrd="0" presId="urn:microsoft.com/office/officeart/2005/8/layout/hierarchy2"/>
    <dgm:cxn modelId="{8DA7E34F-0C7D-43F7-91A1-CBDE32576CDC}" type="presParOf" srcId="{D1FA07A3-06C7-4684-9F0C-C6C063B0F3CF}" destId="{05402433-33BE-4AFC-9FE5-9392E44D5327}" srcOrd="0" destOrd="0" presId="urn:microsoft.com/office/officeart/2005/8/layout/hierarchy2"/>
    <dgm:cxn modelId="{070EAF05-3814-4C55-A825-ED9038F00A80}" type="presParOf" srcId="{D1FA07A3-06C7-4684-9F0C-C6C063B0F3CF}" destId="{3BFC5850-269B-4A7B-A3B4-2A9C6B7773DA}" srcOrd="1" destOrd="0" presId="urn:microsoft.com/office/officeart/2005/8/layout/hierarchy2"/>
    <dgm:cxn modelId="{AE525645-C774-4A39-B0EB-272001BA2A9C}" type="presParOf" srcId="{6D3335EA-7A61-4E79-B52B-C8AFBAAB1E5D}" destId="{C320CCD0-0A09-479E-9D11-ACF49D0510DD}" srcOrd="2" destOrd="0" presId="urn:microsoft.com/office/officeart/2005/8/layout/hierarchy2"/>
    <dgm:cxn modelId="{85E0B852-D584-4CDE-B19F-412DA8CACDBF}" type="presParOf" srcId="{C320CCD0-0A09-479E-9D11-ACF49D0510DD}" destId="{3E3CCED7-74B7-4B0E-A1A3-CFA56856CA5F}" srcOrd="0" destOrd="0" presId="urn:microsoft.com/office/officeart/2005/8/layout/hierarchy2"/>
    <dgm:cxn modelId="{261A0C5E-201D-41BC-BDFC-C9C62D7193BC}" type="presParOf" srcId="{6D3335EA-7A61-4E79-B52B-C8AFBAAB1E5D}" destId="{A287F7D6-35EA-430E-A669-52BFF7E7B3C8}" srcOrd="3" destOrd="0" presId="urn:microsoft.com/office/officeart/2005/8/layout/hierarchy2"/>
    <dgm:cxn modelId="{32979C98-018F-41CC-86CC-8183582A5FCC}" type="presParOf" srcId="{A287F7D6-35EA-430E-A669-52BFF7E7B3C8}" destId="{CE2C696A-553E-49C6-BB96-76C9B3137BBA}" srcOrd="0" destOrd="0" presId="urn:microsoft.com/office/officeart/2005/8/layout/hierarchy2"/>
    <dgm:cxn modelId="{FCDDD98E-3E81-4EDD-B037-CE50B8A6F616}" type="presParOf" srcId="{A287F7D6-35EA-430E-A669-52BFF7E7B3C8}" destId="{8D101C20-31A3-4225-927E-442DB2FD782B}" srcOrd="1" destOrd="0" presId="urn:microsoft.com/office/officeart/2005/8/layout/hierarchy2"/>
    <dgm:cxn modelId="{3670C7F3-C13A-4C49-8891-F43CAC8149FB}" type="presParOf" srcId="{8D101C20-31A3-4225-927E-442DB2FD782B}" destId="{7CD1E106-00EB-4ACF-9052-C2FC50626846}" srcOrd="0" destOrd="0" presId="urn:microsoft.com/office/officeart/2005/8/layout/hierarchy2"/>
    <dgm:cxn modelId="{C0200F7D-1D87-4409-93D7-D71071B23155}" type="presParOf" srcId="{7CD1E106-00EB-4ACF-9052-C2FC50626846}" destId="{5618DF22-3213-46E9-B711-0518DF943F32}" srcOrd="0" destOrd="0" presId="urn:microsoft.com/office/officeart/2005/8/layout/hierarchy2"/>
    <dgm:cxn modelId="{3B8488D6-A7DB-4DAF-9101-F682F03B9461}" type="presParOf" srcId="{8D101C20-31A3-4225-927E-442DB2FD782B}" destId="{CD57F676-7822-46CD-8387-C000FC1DBB88}" srcOrd="1" destOrd="0" presId="urn:microsoft.com/office/officeart/2005/8/layout/hierarchy2"/>
    <dgm:cxn modelId="{9559E87F-5DCA-42BC-94AF-8A249120C1F9}" type="presParOf" srcId="{CD57F676-7822-46CD-8387-C000FC1DBB88}" destId="{1F450BEF-D4B1-4299-A725-5275D6549AC7}" srcOrd="0" destOrd="0" presId="urn:microsoft.com/office/officeart/2005/8/layout/hierarchy2"/>
    <dgm:cxn modelId="{F044DDD6-E2C4-4FAB-AFA8-089CA322792E}" type="presParOf" srcId="{CD57F676-7822-46CD-8387-C000FC1DBB88}" destId="{2F34678D-A7E3-414B-860E-6316047F18B9}" srcOrd="1" destOrd="0" presId="urn:microsoft.com/office/officeart/2005/8/layout/hierarchy2"/>
    <dgm:cxn modelId="{54868F54-CD5F-4D92-811C-21FFDBE955B2}" type="presParOf" srcId="{1B6B9AB3-7DEB-42B3-B8CC-2C6DA700B843}" destId="{CD3F5FC3-14BD-4123-AD50-C4886D9D988C}" srcOrd="2" destOrd="0" presId="urn:microsoft.com/office/officeart/2005/8/layout/hierarchy2"/>
    <dgm:cxn modelId="{EFD3C16F-1FCD-4486-9DAF-222338F9FF95}" type="presParOf" srcId="{CD3F5FC3-14BD-4123-AD50-C4886D9D988C}" destId="{3A0E5A4C-B319-4999-B431-66013F91480D}" srcOrd="0" destOrd="0" presId="urn:microsoft.com/office/officeart/2005/8/layout/hierarchy2"/>
    <dgm:cxn modelId="{5F88E54E-F0E8-494B-AF02-77E4156EF710}" type="presParOf" srcId="{1B6B9AB3-7DEB-42B3-B8CC-2C6DA700B843}" destId="{D2BF507B-3153-4657-BE56-40E7640DFB3F}" srcOrd="3" destOrd="0" presId="urn:microsoft.com/office/officeart/2005/8/layout/hierarchy2"/>
    <dgm:cxn modelId="{48EFFD03-D9FE-4810-B5CB-CC2C58B0D7A4}" type="presParOf" srcId="{D2BF507B-3153-4657-BE56-40E7640DFB3F}" destId="{B390F2F2-250A-4725-B671-BD67CE5E7598}" srcOrd="0" destOrd="0" presId="urn:microsoft.com/office/officeart/2005/8/layout/hierarchy2"/>
    <dgm:cxn modelId="{EDF761AA-C708-4BF4-A42B-F3F57C3D64B1}" type="presParOf" srcId="{D2BF507B-3153-4657-BE56-40E7640DFB3F}" destId="{3F3F4E40-43AE-4A23-853A-2A962E20CFB7}" srcOrd="1" destOrd="0" presId="urn:microsoft.com/office/officeart/2005/8/layout/hierarchy2"/>
    <dgm:cxn modelId="{9D0D0C34-BF2E-4E34-AD77-C86901F0BA32}" type="presParOf" srcId="{3F3F4E40-43AE-4A23-853A-2A962E20CFB7}" destId="{05B5E8B3-02EA-4FE8-BE4B-ABB3799966A3}" srcOrd="0" destOrd="0" presId="urn:microsoft.com/office/officeart/2005/8/layout/hierarchy2"/>
    <dgm:cxn modelId="{7B0A247D-602D-4682-AE61-E9C4DE29424D}" type="presParOf" srcId="{05B5E8B3-02EA-4FE8-BE4B-ABB3799966A3}" destId="{04B4BFE0-9C16-46EE-8E1A-95D07DB8CBA7}" srcOrd="0" destOrd="0" presId="urn:microsoft.com/office/officeart/2005/8/layout/hierarchy2"/>
    <dgm:cxn modelId="{F7BD96E1-60AB-4DBA-86CE-ABCC18601B1F}" type="presParOf" srcId="{3F3F4E40-43AE-4A23-853A-2A962E20CFB7}" destId="{92D866CE-5F97-46BB-9D0B-197702EAC2F4}" srcOrd="1" destOrd="0" presId="urn:microsoft.com/office/officeart/2005/8/layout/hierarchy2"/>
    <dgm:cxn modelId="{B4352218-01D2-4A64-AB9B-AEE7331BAAC2}" type="presParOf" srcId="{92D866CE-5F97-46BB-9D0B-197702EAC2F4}" destId="{B36C001D-1C70-4341-9684-A48E2A058FC2}" srcOrd="0" destOrd="0" presId="urn:microsoft.com/office/officeart/2005/8/layout/hierarchy2"/>
    <dgm:cxn modelId="{3000C097-4789-4343-90D7-3EC4CA5C473D}" type="presParOf" srcId="{92D866CE-5F97-46BB-9D0B-197702EAC2F4}" destId="{D49AC45B-3259-4CA0-8794-69941D3FDBF3}" srcOrd="1" destOrd="0" presId="urn:microsoft.com/office/officeart/2005/8/layout/hierarchy2"/>
    <dgm:cxn modelId="{9D750400-CBDC-4BD6-8409-9FDAF9A324DB}" type="presParOf" srcId="{D49AC45B-3259-4CA0-8794-69941D3FDBF3}" destId="{AC829BFA-4B61-4B61-84BD-3754C33CBB79}" srcOrd="0" destOrd="0" presId="urn:microsoft.com/office/officeart/2005/8/layout/hierarchy2"/>
    <dgm:cxn modelId="{E8ABC591-F03E-4D2E-9D2E-C9F2E875FFA5}" type="presParOf" srcId="{AC829BFA-4B61-4B61-84BD-3754C33CBB79}" destId="{1CF9DD5B-1210-40ED-8C82-D2F656CD3365}" srcOrd="0" destOrd="0" presId="urn:microsoft.com/office/officeart/2005/8/layout/hierarchy2"/>
    <dgm:cxn modelId="{8D21B99D-444C-433D-A8E8-4BF3966E7242}" type="presParOf" srcId="{D49AC45B-3259-4CA0-8794-69941D3FDBF3}" destId="{E95ADAE9-5160-452C-BE84-BB31F40F6C69}" srcOrd="1" destOrd="0" presId="urn:microsoft.com/office/officeart/2005/8/layout/hierarchy2"/>
    <dgm:cxn modelId="{B0A8E327-6C0F-4440-B36D-8252AF2B982E}" type="presParOf" srcId="{E95ADAE9-5160-452C-BE84-BB31F40F6C69}" destId="{4179C725-E8C2-496D-AFAC-50904CB56114}" srcOrd="0" destOrd="0" presId="urn:microsoft.com/office/officeart/2005/8/layout/hierarchy2"/>
    <dgm:cxn modelId="{2783426C-9562-4FAF-8451-B7142E7852B0}" type="presParOf" srcId="{E95ADAE9-5160-452C-BE84-BB31F40F6C69}" destId="{F97817C2-D84C-47A8-AD2A-3A14699D862D}" srcOrd="1" destOrd="0" presId="urn:microsoft.com/office/officeart/2005/8/layout/hierarchy2"/>
    <dgm:cxn modelId="{E1980123-8FB1-47BF-8B43-140E08DA639F}" type="presParOf" srcId="{3F3F4E40-43AE-4A23-853A-2A962E20CFB7}" destId="{9568FA79-5CDF-4EF0-9B06-7F056019340B}" srcOrd="2" destOrd="0" presId="urn:microsoft.com/office/officeart/2005/8/layout/hierarchy2"/>
    <dgm:cxn modelId="{270AE863-ABF1-4432-8DB7-AEAD1B7D4674}" type="presParOf" srcId="{9568FA79-5CDF-4EF0-9B06-7F056019340B}" destId="{D271B22D-1CDB-429D-AD40-0A3182388EEF}" srcOrd="0" destOrd="0" presId="urn:microsoft.com/office/officeart/2005/8/layout/hierarchy2"/>
    <dgm:cxn modelId="{F329A409-F7FC-4C46-9287-76BB5D101678}" type="presParOf" srcId="{3F3F4E40-43AE-4A23-853A-2A962E20CFB7}" destId="{4D8FFC94-D6A3-43C3-8A70-AC27E4007FB4}" srcOrd="3" destOrd="0" presId="urn:microsoft.com/office/officeart/2005/8/layout/hierarchy2"/>
    <dgm:cxn modelId="{2FA0BE70-0F59-4129-95B7-38C9F9E34E46}" type="presParOf" srcId="{4D8FFC94-D6A3-43C3-8A70-AC27E4007FB4}" destId="{7FF90D29-695E-416C-9477-C85904BA9248}" srcOrd="0" destOrd="0" presId="urn:microsoft.com/office/officeart/2005/8/layout/hierarchy2"/>
    <dgm:cxn modelId="{03D790C5-E31E-4931-A008-98FCDD38BCC9}" type="presParOf" srcId="{4D8FFC94-D6A3-43C3-8A70-AC27E4007FB4}" destId="{35BAD20C-EA2B-4189-83C9-6BF475B12337}" srcOrd="1" destOrd="0" presId="urn:microsoft.com/office/officeart/2005/8/layout/hierarchy2"/>
    <dgm:cxn modelId="{9019F07C-E46B-4D35-8652-BE64BB8A5C0D}" type="presParOf" srcId="{35BAD20C-EA2B-4189-83C9-6BF475B12337}" destId="{D401CB5E-8C1F-44C5-B263-598F3667F39C}" srcOrd="0" destOrd="0" presId="urn:microsoft.com/office/officeart/2005/8/layout/hierarchy2"/>
    <dgm:cxn modelId="{647C81C3-5D34-470F-936E-B9092E8ECB45}" type="presParOf" srcId="{D401CB5E-8C1F-44C5-B263-598F3667F39C}" destId="{2077CC62-6B44-4DDD-878C-E596A2541DB7}" srcOrd="0" destOrd="0" presId="urn:microsoft.com/office/officeart/2005/8/layout/hierarchy2"/>
    <dgm:cxn modelId="{988703A9-9B0E-4FEE-B24E-641FC6C45116}" type="presParOf" srcId="{35BAD20C-EA2B-4189-83C9-6BF475B12337}" destId="{25F198D6-795F-49D8-AB26-DA618DB1F04F}" srcOrd="1" destOrd="0" presId="urn:microsoft.com/office/officeart/2005/8/layout/hierarchy2"/>
    <dgm:cxn modelId="{91144226-924A-41C3-84B3-D5E034B4F348}" type="presParOf" srcId="{25F198D6-795F-49D8-AB26-DA618DB1F04F}" destId="{31C3BB9F-8FC6-41AE-9679-9B5CDE0E9216}" srcOrd="0" destOrd="0" presId="urn:microsoft.com/office/officeart/2005/8/layout/hierarchy2"/>
    <dgm:cxn modelId="{9B3472B5-3BD1-4D45-AEEA-44FF75FDA1F7}" type="presParOf" srcId="{25F198D6-795F-49D8-AB26-DA618DB1F04F}" destId="{AAE66410-1F2A-4895-88E3-48A0A9C56D7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E4DA9A-9190-4113-9062-1CDCAAD18EEB}" type="doc">
      <dgm:prSet loTypeId="urn:microsoft.com/office/officeart/2005/8/layout/hierarchy2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sk-SK"/>
        </a:p>
      </dgm:t>
    </dgm:pt>
    <dgm:pt modelId="{DCF98CFE-7120-4898-9C7E-0D4EEBA5E31E}">
      <dgm:prSet phldrT="[Text]"/>
      <dgm:spPr/>
      <dgm:t>
        <a:bodyPr/>
        <a:lstStyle/>
        <a:p>
          <a:r>
            <a:rPr lang="en-US" dirty="0" smtClean="0"/>
            <a:t>Flight 1</a:t>
          </a:r>
          <a:endParaRPr lang="sk-SK" dirty="0"/>
        </a:p>
      </dgm:t>
    </dgm:pt>
    <dgm:pt modelId="{5018B1A4-35B4-4701-A75E-BD14B4955AE8}" type="parTrans" cxnId="{0D53D42C-9824-474C-9EFD-57604F021FD5}">
      <dgm:prSet/>
      <dgm:spPr/>
      <dgm:t>
        <a:bodyPr/>
        <a:lstStyle/>
        <a:p>
          <a:endParaRPr lang="sk-SK"/>
        </a:p>
      </dgm:t>
    </dgm:pt>
    <dgm:pt modelId="{1D2406AE-3D40-4275-A2F5-5E0D8FC2ADE0}" type="sibTrans" cxnId="{0D53D42C-9824-474C-9EFD-57604F021FD5}">
      <dgm:prSet/>
      <dgm:spPr/>
      <dgm:t>
        <a:bodyPr/>
        <a:lstStyle/>
        <a:p>
          <a:endParaRPr lang="sk-SK"/>
        </a:p>
      </dgm:t>
    </dgm:pt>
    <dgm:pt modelId="{F8A61203-1ED4-4F31-A44D-946427B73173}">
      <dgm:prSet phldrT="[Text]"/>
      <dgm:spPr/>
      <dgm:t>
        <a:bodyPr/>
        <a:lstStyle/>
        <a:p>
          <a:r>
            <a:rPr lang="en-US" dirty="0" smtClean="0"/>
            <a:t>Flight 2</a:t>
          </a:r>
        </a:p>
      </dgm:t>
    </dgm:pt>
    <dgm:pt modelId="{93AC7364-2977-437B-9CF6-67A01C0AD7EE}" type="parTrans" cxnId="{26628051-408D-47B8-84EE-7BCDA2FA39BD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1A707A3A-7271-4825-9AE9-97B63AF64A5D}" type="sibTrans" cxnId="{26628051-408D-47B8-84EE-7BCDA2FA39BD}">
      <dgm:prSet/>
      <dgm:spPr/>
      <dgm:t>
        <a:bodyPr/>
        <a:lstStyle/>
        <a:p>
          <a:endParaRPr lang="sk-SK"/>
        </a:p>
      </dgm:t>
    </dgm:pt>
    <dgm:pt modelId="{475B8EB6-1813-4B22-83E6-F416F89FDDF1}">
      <dgm:prSet phldrT="[Text]" phldr="1"/>
      <dgm:spPr/>
      <dgm:t>
        <a:bodyPr/>
        <a:lstStyle/>
        <a:p>
          <a:endParaRPr lang="sk-SK" dirty="0"/>
        </a:p>
      </dgm:t>
    </dgm:pt>
    <dgm:pt modelId="{4D3475EA-726D-40F4-8366-844245667571}" type="parTrans" cxnId="{D488A49E-875D-42B5-826A-59F89D0CEBA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A012288E-1605-4AE2-A517-089EC0BC7DA5}" type="sibTrans" cxnId="{D488A49E-875D-42B5-826A-59F89D0CEBA1}">
      <dgm:prSet/>
      <dgm:spPr/>
      <dgm:t>
        <a:bodyPr/>
        <a:lstStyle/>
        <a:p>
          <a:endParaRPr lang="sk-SK"/>
        </a:p>
      </dgm:t>
    </dgm:pt>
    <dgm:pt modelId="{BBBC80BD-86CD-428C-9833-70D22585CA06}">
      <dgm:prSet phldrT="[Text]"/>
      <dgm:spPr/>
      <dgm:t>
        <a:bodyPr/>
        <a:lstStyle/>
        <a:p>
          <a:r>
            <a:rPr lang="en-US" dirty="0" smtClean="0"/>
            <a:t>Flight 4</a:t>
          </a:r>
          <a:endParaRPr lang="sk-SK" dirty="0"/>
        </a:p>
      </dgm:t>
    </dgm:pt>
    <dgm:pt modelId="{A235D544-A7FB-4832-928D-E03351B07EDA}" type="parTrans" cxnId="{87CB4205-0218-4E95-9BFB-3C708FBD00B5}">
      <dgm:prSet/>
      <dgm:spPr/>
      <dgm:t>
        <a:bodyPr/>
        <a:lstStyle/>
        <a:p>
          <a:endParaRPr lang="sk-SK"/>
        </a:p>
      </dgm:t>
    </dgm:pt>
    <dgm:pt modelId="{8843E4E3-2042-483F-B6B5-143F7383831C}" type="sibTrans" cxnId="{87CB4205-0218-4E95-9BFB-3C708FBD00B5}">
      <dgm:prSet/>
      <dgm:spPr/>
      <dgm:t>
        <a:bodyPr/>
        <a:lstStyle/>
        <a:p>
          <a:endParaRPr lang="sk-SK"/>
        </a:p>
      </dgm:t>
    </dgm:pt>
    <dgm:pt modelId="{A2DEDA5D-F7AA-4057-8046-0742D9D4CFD7}">
      <dgm:prSet phldrT="[Text]"/>
      <dgm:spPr/>
      <dgm:t>
        <a:bodyPr/>
        <a:lstStyle/>
        <a:p>
          <a:r>
            <a:rPr lang="en-US" dirty="0" smtClean="0"/>
            <a:t>Flight 5</a:t>
          </a:r>
          <a:endParaRPr lang="sk-SK" dirty="0"/>
        </a:p>
      </dgm:t>
    </dgm:pt>
    <dgm:pt modelId="{5C495F46-8859-4740-92F6-7F1A1826F702}" type="parTrans" cxnId="{551A427C-0910-4E92-9C7D-8E62F28F13ED}">
      <dgm:prSet/>
      <dgm:spPr/>
      <dgm:t>
        <a:bodyPr/>
        <a:lstStyle/>
        <a:p>
          <a:endParaRPr lang="sk-SK"/>
        </a:p>
      </dgm:t>
    </dgm:pt>
    <dgm:pt modelId="{86C0980B-07BB-408C-8565-BACF42FD37E0}" type="sibTrans" cxnId="{551A427C-0910-4E92-9C7D-8E62F28F13ED}">
      <dgm:prSet/>
      <dgm:spPr/>
      <dgm:t>
        <a:bodyPr/>
        <a:lstStyle/>
        <a:p>
          <a:endParaRPr lang="sk-SK"/>
        </a:p>
      </dgm:t>
    </dgm:pt>
    <dgm:pt modelId="{69273DEC-D064-465E-A2BC-DE85F1D54121}">
      <dgm:prSet phldrT="[Text]" phldr="1"/>
      <dgm:spPr/>
      <dgm:t>
        <a:bodyPr/>
        <a:lstStyle/>
        <a:p>
          <a:endParaRPr lang="sk-SK" dirty="0"/>
        </a:p>
      </dgm:t>
    </dgm:pt>
    <dgm:pt modelId="{ACDB723D-5F58-4594-935C-B45977443205}" type="parTrans" cxnId="{905B380D-B649-4D57-B8B8-220567F6FE0D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7410CB96-EB70-42D3-982D-B09EF8BB0C54}" type="sibTrans" cxnId="{905B380D-B649-4D57-B8B8-220567F6FE0D}">
      <dgm:prSet/>
      <dgm:spPr/>
      <dgm:t>
        <a:bodyPr/>
        <a:lstStyle/>
        <a:p>
          <a:endParaRPr lang="sk-SK"/>
        </a:p>
      </dgm:t>
    </dgm:pt>
    <dgm:pt modelId="{AD1C9583-1108-4AE3-9934-4927168C9E1D}">
      <dgm:prSet/>
      <dgm:spPr/>
      <dgm:t>
        <a:bodyPr/>
        <a:lstStyle/>
        <a:p>
          <a:r>
            <a:rPr lang="en-US" dirty="0" smtClean="0"/>
            <a:t>Flight 3</a:t>
          </a:r>
          <a:endParaRPr lang="sk-SK" dirty="0"/>
        </a:p>
      </dgm:t>
    </dgm:pt>
    <dgm:pt modelId="{063E873A-D35B-4DEB-8189-E159DAD81C83}" type="parTrans" cxnId="{0B9AC89F-6245-4B40-9DFF-03FED30017C7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B28AC03E-32F7-4FB9-82EC-F793E7F07F8B}" type="sibTrans" cxnId="{0B9AC89F-6245-4B40-9DFF-03FED30017C7}">
      <dgm:prSet/>
      <dgm:spPr/>
      <dgm:t>
        <a:bodyPr/>
        <a:lstStyle/>
        <a:p>
          <a:endParaRPr lang="sk-SK"/>
        </a:p>
      </dgm:t>
    </dgm:pt>
    <dgm:pt modelId="{75BB1445-0E33-47C1-BE63-28838F37E394}">
      <dgm:prSet/>
      <dgm:spPr/>
      <dgm:t>
        <a:bodyPr/>
        <a:lstStyle/>
        <a:p>
          <a:r>
            <a:rPr lang="en-US" dirty="0" smtClean="0"/>
            <a:t>Flight 6</a:t>
          </a:r>
          <a:endParaRPr lang="sk-SK" dirty="0"/>
        </a:p>
      </dgm:t>
    </dgm:pt>
    <dgm:pt modelId="{6897D900-09A9-4EE4-B65A-574D13C1295D}" type="parTrans" cxnId="{E2B8520A-AF9B-4F3F-86A2-A00BDE0287A7}">
      <dgm:prSet/>
      <dgm:spPr/>
      <dgm:t>
        <a:bodyPr/>
        <a:lstStyle/>
        <a:p>
          <a:endParaRPr lang="sk-SK"/>
        </a:p>
      </dgm:t>
    </dgm:pt>
    <dgm:pt modelId="{6E5157B2-8E7B-44FC-B618-8F1908B54BAA}" type="sibTrans" cxnId="{E2B8520A-AF9B-4F3F-86A2-A00BDE0287A7}">
      <dgm:prSet/>
      <dgm:spPr/>
      <dgm:t>
        <a:bodyPr/>
        <a:lstStyle/>
        <a:p>
          <a:endParaRPr lang="sk-SK"/>
        </a:p>
      </dgm:t>
    </dgm:pt>
    <dgm:pt modelId="{7AE45300-6083-42A2-AF78-30D1E8B77DB5}">
      <dgm:prSet/>
      <dgm:spPr/>
      <dgm:t>
        <a:bodyPr/>
        <a:lstStyle/>
        <a:p>
          <a:r>
            <a:rPr lang="en-US" dirty="0" smtClean="0"/>
            <a:t>Flight 7</a:t>
          </a:r>
          <a:endParaRPr lang="sk-SK" dirty="0"/>
        </a:p>
      </dgm:t>
    </dgm:pt>
    <dgm:pt modelId="{E1BC33E2-C7EC-41F6-A37D-213BFF6C88D6}" type="parTrans" cxnId="{053D3559-6F4B-4DF2-8206-B303A9243D1B}">
      <dgm:prSet/>
      <dgm:spPr/>
      <dgm:t>
        <a:bodyPr/>
        <a:lstStyle/>
        <a:p>
          <a:endParaRPr lang="sk-SK"/>
        </a:p>
      </dgm:t>
    </dgm:pt>
    <dgm:pt modelId="{E1689C8E-3300-40C8-B860-38C44BAB7A0C}" type="sibTrans" cxnId="{053D3559-6F4B-4DF2-8206-B303A9243D1B}">
      <dgm:prSet/>
      <dgm:spPr/>
      <dgm:t>
        <a:bodyPr/>
        <a:lstStyle/>
        <a:p>
          <a:endParaRPr lang="sk-SK"/>
        </a:p>
      </dgm:t>
    </dgm:pt>
    <dgm:pt modelId="{99B39BB2-7113-4CDB-B7FB-FD5ABE49B942}">
      <dgm:prSet/>
      <dgm:spPr/>
      <dgm:t>
        <a:bodyPr/>
        <a:lstStyle/>
        <a:p>
          <a:endParaRPr lang="sk-SK" dirty="0"/>
        </a:p>
      </dgm:t>
    </dgm:pt>
    <dgm:pt modelId="{66DA6820-688C-4FCC-BF6D-60CF2EF2EC05}" type="parTrans" cxnId="{C5664A82-11AE-4A87-9A74-8E59AA9224BD}">
      <dgm:prSet/>
      <dgm:spPr/>
      <dgm:t>
        <a:bodyPr/>
        <a:lstStyle/>
        <a:p>
          <a:endParaRPr lang="sk-SK"/>
        </a:p>
      </dgm:t>
    </dgm:pt>
    <dgm:pt modelId="{F11E18F9-39ED-4D82-A027-13ACEFADE03B}" type="sibTrans" cxnId="{C5664A82-11AE-4A87-9A74-8E59AA9224BD}">
      <dgm:prSet/>
      <dgm:spPr/>
      <dgm:t>
        <a:bodyPr/>
        <a:lstStyle/>
        <a:p>
          <a:endParaRPr lang="sk-SK"/>
        </a:p>
      </dgm:t>
    </dgm:pt>
    <dgm:pt modelId="{E50BD143-9EAE-4CF8-8B21-1EB4E8B02697}" type="pres">
      <dgm:prSet presAssocID="{A3E4DA9A-9190-4113-9062-1CDCAAD18EE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F8A27487-5A20-479F-9038-A65C8F58C49A}" type="pres">
      <dgm:prSet presAssocID="{DCF98CFE-7120-4898-9C7E-0D4EEBA5E31E}" presName="root1" presStyleCnt="0"/>
      <dgm:spPr/>
      <dgm:t>
        <a:bodyPr/>
        <a:lstStyle/>
        <a:p>
          <a:endParaRPr lang="sk-SK"/>
        </a:p>
      </dgm:t>
    </dgm:pt>
    <dgm:pt modelId="{11A26082-B424-47BA-9DC7-064D2B3F82FC}" type="pres">
      <dgm:prSet presAssocID="{DCF98CFE-7120-4898-9C7E-0D4EEBA5E31E}" presName="LevelOneTextNode" presStyleLbl="node0" presStyleIdx="0" presStyleCnt="1" custScaleX="21764" custScaleY="21764" custLinFactNeighborX="-92" custLinFactNeighborY="-179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1B6B9AB3-7DEB-42B3-B8CC-2C6DA700B843}" type="pres">
      <dgm:prSet presAssocID="{DCF98CFE-7120-4898-9C7E-0D4EEBA5E31E}" presName="level2hierChild" presStyleCnt="0"/>
      <dgm:spPr/>
      <dgm:t>
        <a:bodyPr/>
        <a:lstStyle/>
        <a:p>
          <a:endParaRPr lang="sk-SK"/>
        </a:p>
      </dgm:t>
    </dgm:pt>
    <dgm:pt modelId="{C0FBA076-E9B4-4505-94C2-C24754992208}" type="pres">
      <dgm:prSet presAssocID="{93AC7364-2977-437B-9CF6-67A01C0AD7EE}" presName="conn2-1" presStyleLbl="parChTrans1D2" presStyleIdx="0" presStyleCnt="2"/>
      <dgm:spPr/>
      <dgm:t>
        <a:bodyPr/>
        <a:lstStyle/>
        <a:p>
          <a:endParaRPr lang="sk-SK"/>
        </a:p>
      </dgm:t>
    </dgm:pt>
    <dgm:pt modelId="{762B4D07-0F3B-4C3E-844E-4EE2A3D4CFA4}" type="pres">
      <dgm:prSet presAssocID="{93AC7364-2977-437B-9CF6-67A01C0AD7EE}" presName="connTx" presStyleLbl="parChTrans1D2" presStyleIdx="0" presStyleCnt="2"/>
      <dgm:spPr/>
      <dgm:t>
        <a:bodyPr/>
        <a:lstStyle/>
        <a:p>
          <a:endParaRPr lang="sk-SK"/>
        </a:p>
      </dgm:t>
    </dgm:pt>
    <dgm:pt modelId="{8F029667-BBA9-47D5-BC1D-2F7D1349F546}" type="pres">
      <dgm:prSet presAssocID="{F8A61203-1ED4-4F31-A44D-946427B73173}" presName="root2" presStyleCnt="0"/>
      <dgm:spPr/>
      <dgm:t>
        <a:bodyPr/>
        <a:lstStyle/>
        <a:p>
          <a:endParaRPr lang="sk-SK"/>
        </a:p>
      </dgm:t>
    </dgm:pt>
    <dgm:pt modelId="{2F946531-5184-4F5F-B0F5-98A804B9ED41}" type="pres">
      <dgm:prSet presAssocID="{F8A61203-1ED4-4F31-A44D-946427B73173}" presName="LevelTwoTextNode" presStyleLbl="node2" presStyleIdx="0" presStyleCnt="2" custScaleX="21764" custScaleY="21764" custLinFactNeighborX="-14872" custLinFactNeighborY="-2094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6D3335EA-7A61-4E79-B52B-C8AFBAAB1E5D}" type="pres">
      <dgm:prSet presAssocID="{F8A61203-1ED4-4F31-A44D-946427B73173}" presName="level3hierChild" presStyleCnt="0"/>
      <dgm:spPr/>
      <dgm:t>
        <a:bodyPr/>
        <a:lstStyle/>
        <a:p>
          <a:endParaRPr lang="sk-SK"/>
        </a:p>
      </dgm:t>
    </dgm:pt>
    <dgm:pt modelId="{C56619A1-6E3B-44DC-AB91-3D024979EC96}" type="pres">
      <dgm:prSet presAssocID="{4D3475EA-726D-40F4-8366-844245667571}" presName="conn2-1" presStyleLbl="parChTrans1D3" presStyleIdx="0" presStyleCnt="4"/>
      <dgm:spPr/>
      <dgm:t>
        <a:bodyPr/>
        <a:lstStyle/>
        <a:p>
          <a:endParaRPr lang="sk-SK"/>
        </a:p>
      </dgm:t>
    </dgm:pt>
    <dgm:pt modelId="{9235DEA2-B754-48AE-BE2D-B573EDEE7B61}" type="pres">
      <dgm:prSet presAssocID="{4D3475EA-726D-40F4-8366-844245667571}" presName="connTx" presStyleLbl="parChTrans1D3" presStyleIdx="0" presStyleCnt="4"/>
      <dgm:spPr/>
      <dgm:t>
        <a:bodyPr/>
        <a:lstStyle/>
        <a:p>
          <a:endParaRPr lang="sk-SK"/>
        </a:p>
      </dgm:t>
    </dgm:pt>
    <dgm:pt modelId="{D1FA07A3-06C7-4684-9F0C-C6C063B0F3CF}" type="pres">
      <dgm:prSet presAssocID="{475B8EB6-1813-4B22-83E6-F416F89FDDF1}" presName="root2" presStyleCnt="0"/>
      <dgm:spPr/>
      <dgm:t>
        <a:bodyPr/>
        <a:lstStyle/>
        <a:p>
          <a:endParaRPr lang="sk-SK"/>
        </a:p>
      </dgm:t>
    </dgm:pt>
    <dgm:pt modelId="{05402433-33BE-4AFC-9FE5-9392E44D5327}" type="pres">
      <dgm:prSet presAssocID="{475B8EB6-1813-4B22-83E6-F416F89FDDF1}" presName="LevelTwoTextNode" presStyleLbl="node3" presStyleIdx="0" presStyleCnt="4" custScaleX="21764" custScaleY="21764" custLinFactNeighborX="-6966" custLinFactNeighborY="395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BFC5850-269B-4A7B-A3B4-2A9C6B7773DA}" type="pres">
      <dgm:prSet presAssocID="{475B8EB6-1813-4B22-83E6-F416F89FDDF1}" presName="level3hierChild" presStyleCnt="0"/>
      <dgm:spPr/>
      <dgm:t>
        <a:bodyPr/>
        <a:lstStyle/>
        <a:p>
          <a:endParaRPr lang="sk-SK"/>
        </a:p>
      </dgm:t>
    </dgm:pt>
    <dgm:pt modelId="{C320CCD0-0A09-479E-9D11-ACF49D0510DD}" type="pres">
      <dgm:prSet presAssocID="{A235D544-A7FB-4832-928D-E03351B07EDA}" presName="conn2-1" presStyleLbl="parChTrans1D3" presStyleIdx="1" presStyleCnt="4"/>
      <dgm:spPr/>
      <dgm:t>
        <a:bodyPr/>
        <a:lstStyle/>
        <a:p>
          <a:endParaRPr lang="sk-SK"/>
        </a:p>
      </dgm:t>
    </dgm:pt>
    <dgm:pt modelId="{3E3CCED7-74B7-4B0E-A1A3-CFA56856CA5F}" type="pres">
      <dgm:prSet presAssocID="{A235D544-A7FB-4832-928D-E03351B07EDA}" presName="connTx" presStyleLbl="parChTrans1D3" presStyleIdx="1" presStyleCnt="4"/>
      <dgm:spPr/>
      <dgm:t>
        <a:bodyPr/>
        <a:lstStyle/>
        <a:p>
          <a:endParaRPr lang="sk-SK"/>
        </a:p>
      </dgm:t>
    </dgm:pt>
    <dgm:pt modelId="{A287F7D6-35EA-430E-A669-52BFF7E7B3C8}" type="pres">
      <dgm:prSet presAssocID="{BBBC80BD-86CD-428C-9833-70D22585CA06}" presName="root2" presStyleCnt="0"/>
      <dgm:spPr/>
      <dgm:t>
        <a:bodyPr/>
        <a:lstStyle/>
        <a:p>
          <a:endParaRPr lang="sk-SK"/>
        </a:p>
      </dgm:t>
    </dgm:pt>
    <dgm:pt modelId="{CE2C696A-553E-49C6-BB96-76C9B3137BBA}" type="pres">
      <dgm:prSet presAssocID="{BBBC80BD-86CD-428C-9833-70D22585CA06}" presName="LevelTwoTextNode" presStyleLbl="node3" presStyleIdx="1" presStyleCnt="4" custScaleX="21764" custScaleY="21764" custLinFactNeighborX="-2105" custLinFactNeighborY="-7821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8D101C20-31A3-4225-927E-442DB2FD782B}" type="pres">
      <dgm:prSet presAssocID="{BBBC80BD-86CD-428C-9833-70D22585CA06}" presName="level3hierChild" presStyleCnt="0"/>
      <dgm:spPr/>
      <dgm:t>
        <a:bodyPr/>
        <a:lstStyle/>
        <a:p>
          <a:endParaRPr lang="sk-SK"/>
        </a:p>
      </dgm:t>
    </dgm:pt>
    <dgm:pt modelId="{7CD1E106-00EB-4ACF-9052-C2FC50626846}" type="pres">
      <dgm:prSet presAssocID="{66DA6820-688C-4FCC-BF6D-60CF2EF2EC05}" presName="conn2-1" presStyleLbl="parChTrans1D4" presStyleIdx="0" presStyleCnt="3"/>
      <dgm:spPr/>
      <dgm:t>
        <a:bodyPr/>
        <a:lstStyle/>
        <a:p>
          <a:endParaRPr lang="sk-SK"/>
        </a:p>
      </dgm:t>
    </dgm:pt>
    <dgm:pt modelId="{5618DF22-3213-46E9-B711-0518DF943F32}" type="pres">
      <dgm:prSet presAssocID="{66DA6820-688C-4FCC-BF6D-60CF2EF2EC05}" presName="connTx" presStyleLbl="parChTrans1D4" presStyleIdx="0" presStyleCnt="3"/>
      <dgm:spPr/>
      <dgm:t>
        <a:bodyPr/>
        <a:lstStyle/>
        <a:p>
          <a:endParaRPr lang="sk-SK"/>
        </a:p>
      </dgm:t>
    </dgm:pt>
    <dgm:pt modelId="{CD57F676-7822-46CD-8387-C000FC1DBB88}" type="pres">
      <dgm:prSet presAssocID="{99B39BB2-7113-4CDB-B7FB-FD5ABE49B942}" presName="root2" presStyleCnt="0"/>
      <dgm:spPr/>
      <dgm:t>
        <a:bodyPr/>
        <a:lstStyle/>
        <a:p>
          <a:endParaRPr lang="sk-SK"/>
        </a:p>
      </dgm:t>
    </dgm:pt>
    <dgm:pt modelId="{1F450BEF-D4B1-4299-A725-5275D6549AC7}" type="pres">
      <dgm:prSet presAssocID="{99B39BB2-7113-4CDB-B7FB-FD5ABE49B942}" presName="LevelTwoTextNode" presStyleLbl="node4" presStyleIdx="0" presStyleCnt="3" custScaleX="21764" custScaleY="21764" custLinFactNeighborX="-680" custLinFactNeighborY="928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2F34678D-A7E3-414B-860E-6316047F18B9}" type="pres">
      <dgm:prSet presAssocID="{99B39BB2-7113-4CDB-B7FB-FD5ABE49B942}" presName="level3hierChild" presStyleCnt="0"/>
      <dgm:spPr/>
      <dgm:t>
        <a:bodyPr/>
        <a:lstStyle/>
        <a:p>
          <a:endParaRPr lang="sk-SK"/>
        </a:p>
      </dgm:t>
    </dgm:pt>
    <dgm:pt modelId="{CD3F5FC3-14BD-4123-AD50-C4886D9D988C}" type="pres">
      <dgm:prSet presAssocID="{063E873A-D35B-4DEB-8189-E159DAD81C83}" presName="conn2-1" presStyleLbl="parChTrans1D2" presStyleIdx="1" presStyleCnt="2"/>
      <dgm:spPr/>
      <dgm:t>
        <a:bodyPr/>
        <a:lstStyle/>
        <a:p>
          <a:endParaRPr lang="sk-SK"/>
        </a:p>
      </dgm:t>
    </dgm:pt>
    <dgm:pt modelId="{3A0E5A4C-B319-4999-B431-66013F91480D}" type="pres">
      <dgm:prSet presAssocID="{063E873A-D35B-4DEB-8189-E159DAD81C83}" presName="connTx" presStyleLbl="parChTrans1D2" presStyleIdx="1" presStyleCnt="2"/>
      <dgm:spPr/>
      <dgm:t>
        <a:bodyPr/>
        <a:lstStyle/>
        <a:p>
          <a:endParaRPr lang="sk-SK"/>
        </a:p>
      </dgm:t>
    </dgm:pt>
    <dgm:pt modelId="{D2BF507B-3153-4657-BE56-40E7640DFB3F}" type="pres">
      <dgm:prSet presAssocID="{AD1C9583-1108-4AE3-9934-4927168C9E1D}" presName="root2" presStyleCnt="0"/>
      <dgm:spPr/>
      <dgm:t>
        <a:bodyPr/>
        <a:lstStyle/>
        <a:p>
          <a:endParaRPr lang="sk-SK"/>
        </a:p>
      </dgm:t>
    </dgm:pt>
    <dgm:pt modelId="{B390F2F2-250A-4725-B671-BD67CE5E7598}" type="pres">
      <dgm:prSet presAssocID="{AD1C9583-1108-4AE3-9934-4927168C9E1D}" presName="LevelTwoTextNode" presStyleLbl="node2" presStyleIdx="1" presStyleCnt="2" custScaleX="21764" custScaleY="21764" custLinFactNeighborX="-19716" custLinFactNeighborY="329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F3F4E40-43AE-4A23-853A-2A962E20CFB7}" type="pres">
      <dgm:prSet presAssocID="{AD1C9583-1108-4AE3-9934-4927168C9E1D}" presName="level3hierChild" presStyleCnt="0"/>
      <dgm:spPr/>
      <dgm:t>
        <a:bodyPr/>
        <a:lstStyle/>
        <a:p>
          <a:endParaRPr lang="sk-SK"/>
        </a:p>
      </dgm:t>
    </dgm:pt>
    <dgm:pt modelId="{05B5E8B3-02EA-4FE8-BE4B-ABB3799966A3}" type="pres">
      <dgm:prSet presAssocID="{5C495F46-8859-4740-92F6-7F1A1826F702}" presName="conn2-1" presStyleLbl="parChTrans1D3" presStyleIdx="2" presStyleCnt="4"/>
      <dgm:spPr/>
      <dgm:t>
        <a:bodyPr/>
        <a:lstStyle/>
        <a:p>
          <a:endParaRPr lang="sk-SK"/>
        </a:p>
      </dgm:t>
    </dgm:pt>
    <dgm:pt modelId="{04B4BFE0-9C16-46EE-8E1A-95D07DB8CBA7}" type="pres">
      <dgm:prSet presAssocID="{5C495F46-8859-4740-92F6-7F1A1826F702}" presName="connTx" presStyleLbl="parChTrans1D3" presStyleIdx="2" presStyleCnt="4"/>
      <dgm:spPr/>
      <dgm:t>
        <a:bodyPr/>
        <a:lstStyle/>
        <a:p>
          <a:endParaRPr lang="sk-SK"/>
        </a:p>
      </dgm:t>
    </dgm:pt>
    <dgm:pt modelId="{92D866CE-5F97-46BB-9D0B-197702EAC2F4}" type="pres">
      <dgm:prSet presAssocID="{A2DEDA5D-F7AA-4057-8046-0742D9D4CFD7}" presName="root2" presStyleCnt="0"/>
      <dgm:spPr/>
      <dgm:t>
        <a:bodyPr/>
        <a:lstStyle/>
        <a:p>
          <a:endParaRPr lang="sk-SK"/>
        </a:p>
      </dgm:t>
    </dgm:pt>
    <dgm:pt modelId="{B36C001D-1C70-4341-9684-A48E2A058FC2}" type="pres">
      <dgm:prSet presAssocID="{A2DEDA5D-F7AA-4057-8046-0742D9D4CFD7}" presName="LevelTwoTextNode" presStyleLbl="node3" presStyleIdx="2" presStyleCnt="4" custScaleX="21764" custScaleY="21764" custLinFactNeighborX="-6966" custLinFactNeighborY="-339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D49AC45B-3259-4CA0-8794-69941D3FDBF3}" type="pres">
      <dgm:prSet presAssocID="{A2DEDA5D-F7AA-4057-8046-0742D9D4CFD7}" presName="level3hierChild" presStyleCnt="0"/>
      <dgm:spPr/>
      <dgm:t>
        <a:bodyPr/>
        <a:lstStyle/>
        <a:p>
          <a:endParaRPr lang="sk-SK"/>
        </a:p>
      </dgm:t>
    </dgm:pt>
    <dgm:pt modelId="{AC829BFA-4B61-4B61-84BD-3754C33CBB79}" type="pres">
      <dgm:prSet presAssocID="{ACDB723D-5F58-4594-935C-B45977443205}" presName="conn2-1" presStyleLbl="parChTrans1D4" presStyleIdx="1" presStyleCnt="3"/>
      <dgm:spPr/>
      <dgm:t>
        <a:bodyPr/>
        <a:lstStyle/>
        <a:p>
          <a:endParaRPr lang="sk-SK"/>
        </a:p>
      </dgm:t>
    </dgm:pt>
    <dgm:pt modelId="{1CF9DD5B-1210-40ED-8C82-D2F656CD3365}" type="pres">
      <dgm:prSet presAssocID="{ACDB723D-5F58-4594-935C-B45977443205}" presName="connTx" presStyleLbl="parChTrans1D4" presStyleIdx="1" presStyleCnt="3"/>
      <dgm:spPr/>
      <dgm:t>
        <a:bodyPr/>
        <a:lstStyle/>
        <a:p>
          <a:endParaRPr lang="sk-SK"/>
        </a:p>
      </dgm:t>
    </dgm:pt>
    <dgm:pt modelId="{E95ADAE9-5160-452C-BE84-BB31F40F6C69}" type="pres">
      <dgm:prSet presAssocID="{69273DEC-D064-465E-A2BC-DE85F1D54121}" presName="root2" presStyleCnt="0"/>
      <dgm:spPr/>
      <dgm:t>
        <a:bodyPr/>
        <a:lstStyle/>
        <a:p>
          <a:endParaRPr lang="sk-SK"/>
        </a:p>
      </dgm:t>
    </dgm:pt>
    <dgm:pt modelId="{4179C725-E8C2-496D-AFAC-50904CB56114}" type="pres">
      <dgm:prSet presAssocID="{69273DEC-D064-465E-A2BC-DE85F1D54121}" presName="LevelTwoTextNode" presStyleLbl="node4" presStyleIdx="1" presStyleCnt="3" custScaleX="21764" custScaleY="21764" custLinFactNeighborX="-680" custLinFactNeighborY="-2748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F97817C2-D84C-47A8-AD2A-3A14699D862D}" type="pres">
      <dgm:prSet presAssocID="{69273DEC-D064-465E-A2BC-DE85F1D54121}" presName="level3hierChild" presStyleCnt="0"/>
      <dgm:spPr/>
      <dgm:t>
        <a:bodyPr/>
        <a:lstStyle/>
        <a:p>
          <a:endParaRPr lang="sk-SK"/>
        </a:p>
      </dgm:t>
    </dgm:pt>
    <dgm:pt modelId="{9568FA79-5CDF-4EF0-9B06-7F056019340B}" type="pres">
      <dgm:prSet presAssocID="{6897D900-09A9-4EE4-B65A-574D13C1295D}" presName="conn2-1" presStyleLbl="parChTrans1D3" presStyleIdx="3" presStyleCnt="4"/>
      <dgm:spPr/>
      <dgm:t>
        <a:bodyPr/>
        <a:lstStyle/>
        <a:p>
          <a:endParaRPr lang="sk-SK"/>
        </a:p>
      </dgm:t>
    </dgm:pt>
    <dgm:pt modelId="{D271B22D-1CDB-429D-AD40-0A3182388EEF}" type="pres">
      <dgm:prSet presAssocID="{6897D900-09A9-4EE4-B65A-574D13C1295D}" presName="connTx" presStyleLbl="parChTrans1D3" presStyleIdx="3" presStyleCnt="4"/>
      <dgm:spPr/>
      <dgm:t>
        <a:bodyPr/>
        <a:lstStyle/>
        <a:p>
          <a:endParaRPr lang="sk-SK"/>
        </a:p>
      </dgm:t>
    </dgm:pt>
    <dgm:pt modelId="{4D8FFC94-D6A3-43C3-8A70-AC27E4007FB4}" type="pres">
      <dgm:prSet presAssocID="{75BB1445-0E33-47C1-BE63-28838F37E394}" presName="root2" presStyleCnt="0"/>
      <dgm:spPr/>
      <dgm:t>
        <a:bodyPr/>
        <a:lstStyle/>
        <a:p>
          <a:endParaRPr lang="sk-SK"/>
        </a:p>
      </dgm:t>
    </dgm:pt>
    <dgm:pt modelId="{7FF90D29-695E-416C-9477-C85904BA9248}" type="pres">
      <dgm:prSet presAssocID="{75BB1445-0E33-47C1-BE63-28838F37E394}" presName="LevelTwoTextNode" presStyleLbl="node3" presStyleIdx="3" presStyleCnt="4" custScaleX="21764" custScaleY="21764" custLinFactNeighborX="1179" custLinFactNeighborY="1084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5BAD20C-EA2B-4189-83C9-6BF475B12337}" type="pres">
      <dgm:prSet presAssocID="{75BB1445-0E33-47C1-BE63-28838F37E394}" presName="level3hierChild" presStyleCnt="0"/>
      <dgm:spPr/>
      <dgm:t>
        <a:bodyPr/>
        <a:lstStyle/>
        <a:p>
          <a:endParaRPr lang="sk-SK"/>
        </a:p>
      </dgm:t>
    </dgm:pt>
    <dgm:pt modelId="{D401CB5E-8C1F-44C5-B263-598F3667F39C}" type="pres">
      <dgm:prSet presAssocID="{E1BC33E2-C7EC-41F6-A37D-213BFF6C88D6}" presName="conn2-1" presStyleLbl="parChTrans1D4" presStyleIdx="2" presStyleCnt="3"/>
      <dgm:spPr/>
      <dgm:t>
        <a:bodyPr/>
        <a:lstStyle/>
        <a:p>
          <a:endParaRPr lang="sk-SK"/>
        </a:p>
      </dgm:t>
    </dgm:pt>
    <dgm:pt modelId="{2077CC62-6B44-4DDD-878C-E596A2541DB7}" type="pres">
      <dgm:prSet presAssocID="{E1BC33E2-C7EC-41F6-A37D-213BFF6C88D6}" presName="connTx" presStyleLbl="parChTrans1D4" presStyleIdx="2" presStyleCnt="3"/>
      <dgm:spPr/>
      <dgm:t>
        <a:bodyPr/>
        <a:lstStyle/>
        <a:p>
          <a:endParaRPr lang="sk-SK"/>
        </a:p>
      </dgm:t>
    </dgm:pt>
    <dgm:pt modelId="{25F198D6-795F-49D8-AB26-DA618DB1F04F}" type="pres">
      <dgm:prSet presAssocID="{7AE45300-6083-42A2-AF78-30D1E8B77DB5}" presName="root2" presStyleCnt="0"/>
      <dgm:spPr/>
      <dgm:t>
        <a:bodyPr/>
        <a:lstStyle/>
        <a:p>
          <a:endParaRPr lang="sk-SK"/>
        </a:p>
      </dgm:t>
    </dgm:pt>
    <dgm:pt modelId="{31C3BB9F-8FC6-41AE-9679-9B5CDE0E9216}" type="pres">
      <dgm:prSet presAssocID="{7AE45300-6083-42A2-AF78-30D1E8B77DB5}" presName="LevelTwoTextNode" presStyleLbl="node4" presStyleIdx="2" presStyleCnt="3" custScaleX="21764" custScaleY="21764" custLinFactNeighborX="-680" custLinFactNeighborY="-64247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AAE66410-1F2A-4895-88E3-48A0A9C56D7C}" type="pres">
      <dgm:prSet presAssocID="{7AE45300-6083-42A2-AF78-30D1E8B77DB5}" presName="level3hierChild" presStyleCnt="0"/>
      <dgm:spPr/>
      <dgm:t>
        <a:bodyPr/>
        <a:lstStyle/>
        <a:p>
          <a:endParaRPr lang="sk-SK"/>
        </a:p>
      </dgm:t>
    </dgm:pt>
  </dgm:ptLst>
  <dgm:cxnLst>
    <dgm:cxn modelId="{40860899-A825-4A66-9C62-00C59B401136}" type="presOf" srcId="{6897D900-09A9-4EE4-B65A-574D13C1295D}" destId="{9568FA79-5CDF-4EF0-9B06-7F056019340B}" srcOrd="0" destOrd="0" presId="urn:microsoft.com/office/officeart/2005/8/layout/hierarchy2"/>
    <dgm:cxn modelId="{1AFA53F1-B278-46FC-B55F-7F5E5454AB9E}" type="presOf" srcId="{6897D900-09A9-4EE4-B65A-574D13C1295D}" destId="{D271B22D-1CDB-429D-AD40-0A3182388EEF}" srcOrd="1" destOrd="0" presId="urn:microsoft.com/office/officeart/2005/8/layout/hierarchy2"/>
    <dgm:cxn modelId="{887F8FF5-5589-42CE-ABF5-083AD64906A0}" type="presOf" srcId="{A2DEDA5D-F7AA-4057-8046-0742D9D4CFD7}" destId="{B36C001D-1C70-4341-9684-A48E2A058FC2}" srcOrd="0" destOrd="0" presId="urn:microsoft.com/office/officeart/2005/8/layout/hierarchy2"/>
    <dgm:cxn modelId="{7CB1D673-F823-4699-A48C-DDADC60A97FD}" type="presOf" srcId="{99B39BB2-7113-4CDB-B7FB-FD5ABE49B942}" destId="{1F450BEF-D4B1-4299-A725-5275D6549AC7}" srcOrd="0" destOrd="0" presId="urn:microsoft.com/office/officeart/2005/8/layout/hierarchy2"/>
    <dgm:cxn modelId="{185F09A3-1504-4DC3-911A-ECFA0E05AA12}" type="presOf" srcId="{ACDB723D-5F58-4594-935C-B45977443205}" destId="{AC829BFA-4B61-4B61-84BD-3754C33CBB79}" srcOrd="0" destOrd="0" presId="urn:microsoft.com/office/officeart/2005/8/layout/hierarchy2"/>
    <dgm:cxn modelId="{14BB4276-3DB5-4B01-BFE0-CBE104F854C2}" type="presOf" srcId="{A3E4DA9A-9190-4113-9062-1CDCAAD18EEB}" destId="{E50BD143-9EAE-4CF8-8B21-1EB4E8B02697}" srcOrd="0" destOrd="0" presId="urn:microsoft.com/office/officeart/2005/8/layout/hierarchy2"/>
    <dgm:cxn modelId="{FC619345-BEE8-4F32-8964-F723CD0E3377}" type="presOf" srcId="{93AC7364-2977-437B-9CF6-67A01C0AD7EE}" destId="{762B4D07-0F3B-4C3E-844E-4EE2A3D4CFA4}" srcOrd="1" destOrd="0" presId="urn:microsoft.com/office/officeart/2005/8/layout/hierarchy2"/>
    <dgm:cxn modelId="{D488A49E-875D-42B5-826A-59F89D0CEBA1}" srcId="{F8A61203-1ED4-4F31-A44D-946427B73173}" destId="{475B8EB6-1813-4B22-83E6-F416F89FDDF1}" srcOrd="0" destOrd="0" parTransId="{4D3475EA-726D-40F4-8366-844245667571}" sibTransId="{A012288E-1605-4AE2-A517-089EC0BC7DA5}"/>
    <dgm:cxn modelId="{87CB4205-0218-4E95-9BFB-3C708FBD00B5}" srcId="{F8A61203-1ED4-4F31-A44D-946427B73173}" destId="{BBBC80BD-86CD-428C-9833-70D22585CA06}" srcOrd="1" destOrd="0" parTransId="{A235D544-A7FB-4832-928D-E03351B07EDA}" sibTransId="{8843E4E3-2042-483F-B6B5-143F7383831C}"/>
    <dgm:cxn modelId="{67643A9E-46D5-4541-94A2-D791D24EC013}" type="presOf" srcId="{5C495F46-8859-4740-92F6-7F1A1826F702}" destId="{05B5E8B3-02EA-4FE8-BE4B-ABB3799966A3}" srcOrd="0" destOrd="0" presId="urn:microsoft.com/office/officeart/2005/8/layout/hierarchy2"/>
    <dgm:cxn modelId="{0CF4F250-8F76-46BE-B003-207AE87A9186}" type="presOf" srcId="{DCF98CFE-7120-4898-9C7E-0D4EEBA5E31E}" destId="{11A26082-B424-47BA-9DC7-064D2B3F82FC}" srcOrd="0" destOrd="0" presId="urn:microsoft.com/office/officeart/2005/8/layout/hierarchy2"/>
    <dgm:cxn modelId="{26628051-408D-47B8-84EE-7BCDA2FA39BD}" srcId="{DCF98CFE-7120-4898-9C7E-0D4EEBA5E31E}" destId="{F8A61203-1ED4-4F31-A44D-946427B73173}" srcOrd="0" destOrd="0" parTransId="{93AC7364-2977-437B-9CF6-67A01C0AD7EE}" sibTransId="{1A707A3A-7271-4825-9AE9-97B63AF64A5D}"/>
    <dgm:cxn modelId="{B68FAEAE-48F9-4296-9184-B7B360509B6E}" type="presOf" srcId="{66DA6820-688C-4FCC-BF6D-60CF2EF2EC05}" destId="{7CD1E106-00EB-4ACF-9052-C2FC50626846}" srcOrd="0" destOrd="0" presId="urn:microsoft.com/office/officeart/2005/8/layout/hierarchy2"/>
    <dgm:cxn modelId="{0D054DF3-3336-430D-AE49-201BC3CCE373}" type="presOf" srcId="{475B8EB6-1813-4B22-83E6-F416F89FDDF1}" destId="{05402433-33BE-4AFC-9FE5-9392E44D5327}" srcOrd="0" destOrd="0" presId="urn:microsoft.com/office/officeart/2005/8/layout/hierarchy2"/>
    <dgm:cxn modelId="{0D53D42C-9824-474C-9EFD-57604F021FD5}" srcId="{A3E4DA9A-9190-4113-9062-1CDCAAD18EEB}" destId="{DCF98CFE-7120-4898-9C7E-0D4EEBA5E31E}" srcOrd="0" destOrd="0" parTransId="{5018B1A4-35B4-4701-A75E-BD14B4955AE8}" sibTransId="{1D2406AE-3D40-4275-A2F5-5E0D8FC2ADE0}"/>
    <dgm:cxn modelId="{053D3559-6F4B-4DF2-8206-B303A9243D1B}" srcId="{75BB1445-0E33-47C1-BE63-28838F37E394}" destId="{7AE45300-6083-42A2-AF78-30D1E8B77DB5}" srcOrd="0" destOrd="0" parTransId="{E1BC33E2-C7EC-41F6-A37D-213BFF6C88D6}" sibTransId="{E1689C8E-3300-40C8-B860-38C44BAB7A0C}"/>
    <dgm:cxn modelId="{0B9AC89F-6245-4B40-9DFF-03FED30017C7}" srcId="{DCF98CFE-7120-4898-9C7E-0D4EEBA5E31E}" destId="{AD1C9583-1108-4AE3-9934-4927168C9E1D}" srcOrd="1" destOrd="0" parTransId="{063E873A-D35B-4DEB-8189-E159DAD81C83}" sibTransId="{B28AC03E-32F7-4FB9-82EC-F793E7F07F8B}"/>
    <dgm:cxn modelId="{CC41F3A7-5290-40CD-B5D8-A5B8BAF14F50}" type="presOf" srcId="{75BB1445-0E33-47C1-BE63-28838F37E394}" destId="{7FF90D29-695E-416C-9477-C85904BA9248}" srcOrd="0" destOrd="0" presId="urn:microsoft.com/office/officeart/2005/8/layout/hierarchy2"/>
    <dgm:cxn modelId="{EA7CD161-6893-4696-8F07-8265592CAB0D}" type="presOf" srcId="{66DA6820-688C-4FCC-BF6D-60CF2EF2EC05}" destId="{5618DF22-3213-46E9-B711-0518DF943F32}" srcOrd="1" destOrd="0" presId="urn:microsoft.com/office/officeart/2005/8/layout/hierarchy2"/>
    <dgm:cxn modelId="{FB9297D6-C0ED-4542-8D41-ACA9C2ADDA20}" type="presOf" srcId="{E1BC33E2-C7EC-41F6-A37D-213BFF6C88D6}" destId="{2077CC62-6B44-4DDD-878C-E596A2541DB7}" srcOrd="1" destOrd="0" presId="urn:microsoft.com/office/officeart/2005/8/layout/hierarchy2"/>
    <dgm:cxn modelId="{2F91936C-BBD4-4DB6-B080-F3BFD8D360D0}" type="presOf" srcId="{F8A61203-1ED4-4F31-A44D-946427B73173}" destId="{2F946531-5184-4F5F-B0F5-98A804B9ED41}" srcOrd="0" destOrd="0" presId="urn:microsoft.com/office/officeart/2005/8/layout/hierarchy2"/>
    <dgm:cxn modelId="{905B380D-B649-4D57-B8B8-220567F6FE0D}" srcId="{A2DEDA5D-F7AA-4057-8046-0742D9D4CFD7}" destId="{69273DEC-D064-465E-A2BC-DE85F1D54121}" srcOrd="0" destOrd="0" parTransId="{ACDB723D-5F58-4594-935C-B45977443205}" sibTransId="{7410CB96-EB70-42D3-982D-B09EF8BB0C54}"/>
    <dgm:cxn modelId="{1719DBD6-86D7-4AF2-818A-58DE22692A8C}" type="presOf" srcId="{ACDB723D-5F58-4594-935C-B45977443205}" destId="{1CF9DD5B-1210-40ED-8C82-D2F656CD3365}" srcOrd="1" destOrd="0" presId="urn:microsoft.com/office/officeart/2005/8/layout/hierarchy2"/>
    <dgm:cxn modelId="{93BE8CC5-3EE1-433B-8C14-74B6A04E9EA2}" type="presOf" srcId="{4D3475EA-726D-40F4-8366-844245667571}" destId="{9235DEA2-B754-48AE-BE2D-B573EDEE7B61}" srcOrd="1" destOrd="0" presId="urn:microsoft.com/office/officeart/2005/8/layout/hierarchy2"/>
    <dgm:cxn modelId="{AD29B9CC-7000-411B-B25D-E4E9D36365A5}" type="presOf" srcId="{E1BC33E2-C7EC-41F6-A37D-213BFF6C88D6}" destId="{D401CB5E-8C1F-44C5-B263-598F3667F39C}" srcOrd="0" destOrd="0" presId="urn:microsoft.com/office/officeart/2005/8/layout/hierarchy2"/>
    <dgm:cxn modelId="{F506E06E-7784-4955-895E-74AA76962FEC}" type="presOf" srcId="{7AE45300-6083-42A2-AF78-30D1E8B77DB5}" destId="{31C3BB9F-8FC6-41AE-9679-9B5CDE0E9216}" srcOrd="0" destOrd="0" presId="urn:microsoft.com/office/officeart/2005/8/layout/hierarchy2"/>
    <dgm:cxn modelId="{E2B8520A-AF9B-4F3F-86A2-A00BDE0287A7}" srcId="{AD1C9583-1108-4AE3-9934-4927168C9E1D}" destId="{75BB1445-0E33-47C1-BE63-28838F37E394}" srcOrd="1" destOrd="0" parTransId="{6897D900-09A9-4EE4-B65A-574D13C1295D}" sibTransId="{6E5157B2-8E7B-44FC-B618-8F1908B54BAA}"/>
    <dgm:cxn modelId="{551A427C-0910-4E92-9C7D-8E62F28F13ED}" srcId="{AD1C9583-1108-4AE3-9934-4927168C9E1D}" destId="{A2DEDA5D-F7AA-4057-8046-0742D9D4CFD7}" srcOrd="0" destOrd="0" parTransId="{5C495F46-8859-4740-92F6-7F1A1826F702}" sibTransId="{86C0980B-07BB-408C-8565-BACF42FD37E0}"/>
    <dgm:cxn modelId="{CCE04197-AB28-42A3-AE22-B940F9D2A30C}" type="presOf" srcId="{5C495F46-8859-4740-92F6-7F1A1826F702}" destId="{04B4BFE0-9C16-46EE-8E1A-95D07DB8CBA7}" srcOrd="1" destOrd="0" presId="urn:microsoft.com/office/officeart/2005/8/layout/hierarchy2"/>
    <dgm:cxn modelId="{BD4D8F2C-998D-4A4E-BE03-1E372F8A3CAE}" type="presOf" srcId="{A235D544-A7FB-4832-928D-E03351B07EDA}" destId="{C320CCD0-0A09-479E-9D11-ACF49D0510DD}" srcOrd="0" destOrd="0" presId="urn:microsoft.com/office/officeart/2005/8/layout/hierarchy2"/>
    <dgm:cxn modelId="{0BF10B57-935B-449E-BDF6-9EE04BFE4752}" type="presOf" srcId="{AD1C9583-1108-4AE3-9934-4927168C9E1D}" destId="{B390F2F2-250A-4725-B671-BD67CE5E7598}" srcOrd="0" destOrd="0" presId="urn:microsoft.com/office/officeart/2005/8/layout/hierarchy2"/>
    <dgm:cxn modelId="{5698C65E-50E5-4275-B089-78F07CB4E933}" type="presOf" srcId="{063E873A-D35B-4DEB-8189-E159DAD81C83}" destId="{3A0E5A4C-B319-4999-B431-66013F91480D}" srcOrd="1" destOrd="0" presId="urn:microsoft.com/office/officeart/2005/8/layout/hierarchy2"/>
    <dgm:cxn modelId="{BFC762E2-7A8C-4D14-855D-7653505D5A15}" type="presOf" srcId="{4D3475EA-726D-40F4-8366-844245667571}" destId="{C56619A1-6E3B-44DC-AB91-3D024979EC96}" srcOrd="0" destOrd="0" presId="urn:microsoft.com/office/officeart/2005/8/layout/hierarchy2"/>
    <dgm:cxn modelId="{C5664A82-11AE-4A87-9A74-8E59AA9224BD}" srcId="{BBBC80BD-86CD-428C-9833-70D22585CA06}" destId="{99B39BB2-7113-4CDB-B7FB-FD5ABE49B942}" srcOrd="0" destOrd="0" parTransId="{66DA6820-688C-4FCC-BF6D-60CF2EF2EC05}" sibTransId="{F11E18F9-39ED-4D82-A027-13ACEFADE03B}"/>
    <dgm:cxn modelId="{BF5C2A77-9D65-47C7-91BD-24B282C32309}" type="presOf" srcId="{69273DEC-D064-465E-A2BC-DE85F1D54121}" destId="{4179C725-E8C2-496D-AFAC-50904CB56114}" srcOrd="0" destOrd="0" presId="urn:microsoft.com/office/officeart/2005/8/layout/hierarchy2"/>
    <dgm:cxn modelId="{9B58BFFF-9209-4B67-90AF-6FE0AEC90BCA}" type="presOf" srcId="{93AC7364-2977-437B-9CF6-67A01C0AD7EE}" destId="{C0FBA076-E9B4-4505-94C2-C24754992208}" srcOrd="0" destOrd="0" presId="urn:microsoft.com/office/officeart/2005/8/layout/hierarchy2"/>
    <dgm:cxn modelId="{C59011F1-C062-4F6D-8306-4D854B00F34A}" type="presOf" srcId="{063E873A-D35B-4DEB-8189-E159DAD81C83}" destId="{CD3F5FC3-14BD-4123-AD50-C4886D9D988C}" srcOrd="0" destOrd="0" presId="urn:microsoft.com/office/officeart/2005/8/layout/hierarchy2"/>
    <dgm:cxn modelId="{2B8F0919-68F1-4B41-96D2-473BD3C50CC7}" type="presOf" srcId="{BBBC80BD-86CD-428C-9833-70D22585CA06}" destId="{CE2C696A-553E-49C6-BB96-76C9B3137BBA}" srcOrd="0" destOrd="0" presId="urn:microsoft.com/office/officeart/2005/8/layout/hierarchy2"/>
    <dgm:cxn modelId="{3F05C738-7F05-42BD-A620-4C551BA192FB}" type="presOf" srcId="{A235D544-A7FB-4832-928D-E03351B07EDA}" destId="{3E3CCED7-74B7-4B0E-A1A3-CFA56856CA5F}" srcOrd="1" destOrd="0" presId="urn:microsoft.com/office/officeart/2005/8/layout/hierarchy2"/>
    <dgm:cxn modelId="{085E53E9-F002-459C-984C-0D7941F53774}" type="presParOf" srcId="{E50BD143-9EAE-4CF8-8B21-1EB4E8B02697}" destId="{F8A27487-5A20-479F-9038-A65C8F58C49A}" srcOrd="0" destOrd="0" presId="urn:microsoft.com/office/officeart/2005/8/layout/hierarchy2"/>
    <dgm:cxn modelId="{666BAC71-EABE-484F-BD49-33BAD8B26289}" type="presParOf" srcId="{F8A27487-5A20-479F-9038-A65C8F58C49A}" destId="{11A26082-B424-47BA-9DC7-064D2B3F82FC}" srcOrd="0" destOrd="0" presId="urn:microsoft.com/office/officeart/2005/8/layout/hierarchy2"/>
    <dgm:cxn modelId="{911424F7-A357-43CB-99EB-A6D63B9C8315}" type="presParOf" srcId="{F8A27487-5A20-479F-9038-A65C8F58C49A}" destId="{1B6B9AB3-7DEB-42B3-B8CC-2C6DA700B843}" srcOrd="1" destOrd="0" presId="urn:microsoft.com/office/officeart/2005/8/layout/hierarchy2"/>
    <dgm:cxn modelId="{18B87644-8989-4147-9FEB-B5479993DD98}" type="presParOf" srcId="{1B6B9AB3-7DEB-42B3-B8CC-2C6DA700B843}" destId="{C0FBA076-E9B4-4505-94C2-C24754992208}" srcOrd="0" destOrd="0" presId="urn:microsoft.com/office/officeart/2005/8/layout/hierarchy2"/>
    <dgm:cxn modelId="{5351DE0E-07D6-47D7-9571-F94704CDA34B}" type="presParOf" srcId="{C0FBA076-E9B4-4505-94C2-C24754992208}" destId="{762B4D07-0F3B-4C3E-844E-4EE2A3D4CFA4}" srcOrd="0" destOrd="0" presId="urn:microsoft.com/office/officeart/2005/8/layout/hierarchy2"/>
    <dgm:cxn modelId="{D3606113-0EE2-4CE6-982C-6E59D19D5DF9}" type="presParOf" srcId="{1B6B9AB3-7DEB-42B3-B8CC-2C6DA700B843}" destId="{8F029667-BBA9-47D5-BC1D-2F7D1349F546}" srcOrd="1" destOrd="0" presId="urn:microsoft.com/office/officeart/2005/8/layout/hierarchy2"/>
    <dgm:cxn modelId="{5684BCF9-06EC-41AE-874E-6A1F14661CA6}" type="presParOf" srcId="{8F029667-BBA9-47D5-BC1D-2F7D1349F546}" destId="{2F946531-5184-4F5F-B0F5-98A804B9ED41}" srcOrd="0" destOrd="0" presId="urn:microsoft.com/office/officeart/2005/8/layout/hierarchy2"/>
    <dgm:cxn modelId="{9E082EC7-D091-4F9E-BCF1-1F7EFC6F667A}" type="presParOf" srcId="{8F029667-BBA9-47D5-BC1D-2F7D1349F546}" destId="{6D3335EA-7A61-4E79-B52B-C8AFBAAB1E5D}" srcOrd="1" destOrd="0" presId="urn:microsoft.com/office/officeart/2005/8/layout/hierarchy2"/>
    <dgm:cxn modelId="{0D8FD70B-56D1-4B20-9EEA-98480D02AEA9}" type="presParOf" srcId="{6D3335EA-7A61-4E79-B52B-C8AFBAAB1E5D}" destId="{C56619A1-6E3B-44DC-AB91-3D024979EC96}" srcOrd="0" destOrd="0" presId="urn:microsoft.com/office/officeart/2005/8/layout/hierarchy2"/>
    <dgm:cxn modelId="{3E1B1A72-F145-4294-A1D0-740FF2A8113A}" type="presParOf" srcId="{C56619A1-6E3B-44DC-AB91-3D024979EC96}" destId="{9235DEA2-B754-48AE-BE2D-B573EDEE7B61}" srcOrd="0" destOrd="0" presId="urn:microsoft.com/office/officeart/2005/8/layout/hierarchy2"/>
    <dgm:cxn modelId="{29C51E8F-91F7-4D52-BFAD-BB0F0F7DE955}" type="presParOf" srcId="{6D3335EA-7A61-4E79-B52B-C8AFBAAB1E5D}" destId="{D1FA07A3-06C7-4684-9F0C-C6C063B0F3CF}" srcOrd="1" destOrd="0" presId="urn:microsoft.com/office/officeart/2005/8/layout/hierarchy2"/>
    <dgm:cxn modelId="{FC036E0E-E365-46A3-A579-69C6FD62F624}" type="presParOf" srcId="{D1FA07A3-06C7-4684-9F0C-C6C063B0F3CF}" destId="{05402433-33BE-4AFC-9FE5-9392E44D5327}" srcOrd="0" destOrd="0" presId="urn:microsoft.com/office/officeart/2005/8/layout/hierarchy2"/>
    <dgm:cxn modelId="{74A07C03-75A7-4C4E-BEA8-181041ADB14A}" type="presParOf" srcId="{D1FA07A3-06C7-4684-9F0C-C6C063B0F3CF}" destId="{3BFC5850-269B-4A7B-A3B4-2A9C6B7773DA}" srcOrd="1" destOrd="0" presId="urn:microsoft.com/office/officeart/2005/8/layout/hierarchy2"/>
    <dgm:cxn modelId="{7AECF3FA-2F39-4E12-B67A-ABE7291FE79E}" type="presParOf" srcId="{6D3335EA-7A61-4E79-B52B-C8AFBAAB1E5D}" destId="{C320CCD0-0A09-479E-9D11-ACF49D0510DD}" srcOrd="2" destOrd="0" presId="urn:microsoft.com/office/officeart/2005/8/layout/hierarchy2"/>
    <dgm:cxn modelId="{5002D57E-2DE5-4C3D-81D3-34509C01A306}" type="presParOf" srcId="{C320CCD0-0A09-479E-9D11-ACF49D0510DD}" destId="{3E3CCED7-74B7-4B0E-A1A3-CFA56856CA5F}" srcOrd="0" destOrd="0" presId="urn:microsoft.com/office/officeart/2005/8/layout/hierarchy2"/>
    <dgm:cxn modelId="{1A7251A7-F07E-4EF3-99F4-2CC5EB445A7B}" type="presParOf" srcId="{6D3335EA-7A61-4E79-B52B-C8AFBAAB1E5D}" destId="{A287F7D6-35EA-430E-A669-52BFF7E7B3C8}" srcOrd="3" destOrd="0" presId="urn:microsoft.com/office/officeart/2005/8/layout/hierarchy2"/>
    <dgm:cxn modelId="{08F31708-3DB1-4321-9526-B83FA9CCA83B}" type="presParOf" srcId="{A287F7D6-35EA-430E-A669-52BFF7E7B3C8}" destId="{CE2C696A-553E-49C6-BB96-76C9B3137BBA}" srcOrd="0" destOrd="0" presId="urn:microsoft.com/office/officeart/2005/8/layout/hierarchy2"/>
    <dgm:cxn modelId="{F9A783FE-B94F-44D4-A044-E5932F5640D2}" type="presParOf" srcId="{A287F7D6-35EA-430E-A669-52BFF7E7B3C8}" destId="{8D101C20-31A3-4225-927E-442DB2FD782B}" srcOrd="1" destOrd="0" presId="urn:microsoft.com/office/officeart/2005/8/layout/hierarchy2"/>
    <dgm:cxn modelId="{19E3F174-42FF-4434-868E-3190E3B7CCB1}" type="presParOf" srcId="{8D101C20-31A3-4225-927E-442DB2FD782B}" destId="{7CD1E106-00EB-4ACF-9052-C2FC50626846}" srcOrd="0" destOrd="0" presId="urn:microsoft.com/office/officeart/2005/8/layout/hierarchy2"/>
    <dgm:cxn modelId="{3B5C41E7-EB3E-45B2-B94C-2402E4FE9A98}" type="presParOf" srcId="{7CD1E106-00EB-4ACF-9052-C2FC50626846}" destId="{5618DF22-3213-46E9-B711-0518DF943F32}" srcOrd="0" destOrd="0" presId="urn:microsoft.com/office/officeart/2005/8/layout/hierarchy2"/>
    <dgm:cxn modelId="{24815434-EB08-4CDC-9F08-50DDC31E8747}" type="presParOf" srcId="{8D101C20-31A3-4225-927E-442DB2FD782B}" destId="{CD57F676-7822-46CD-8387-C000FC1DBB88}" srcOrd="1" destOrd="0" presId="urn:microsoft.com/office/officeart/2005/8/layout/hierarchy2"/>
    <dgm:cxn modelId="{F836B536-A847-42EF-A618-201A6E25BEE1}" type="presParOf" srcId="{CD57F676-7822-46CD-8387-C000FC1DBB88}" destId="{1F450BEF-D4B1-4299-A725-5275D6549AC7}" srcOrd="0" destOrd="0" presId="urn:microsoft.com/office/officeart/2005/8/layout/hierarchy2"/>
    <dgm:cxn modelId="{44EEEA4C-D734-4816-BE73-B91EC535B720}" type="presParOf" srcId="{CD57F676-7822-46CD-8387-C000FC1DBB88}" destId="{2F34678D-A7E3-414B-860E-6316047F18B9}" srcOrd="1" destOrd="0" presId="urn:microsoft.com/office/officeart/2005/8/layout/hierarchy2"/>
    <dgm:cxn modelId="{4C900611-FFE0-4D8F-ACBC-8475221F284E}" type="presParOf" srcId="{1B6B9AB3-7DEB-42B3-B8CC-2C6DA700B843}" destId="{CD3F5FC3-14BD-4123-AD50-C4886D9D988C}" srcOrd="2" destOrd="0" presId="urn:microsoft.com/office/officeart/2005/8/layout/hierarchy2"/>
    <dgm:cxn modelId="{6D68DB6B-B81E-4E9C-B96D-E730C4B9323F}" type="presParOf" srcId="{CD3F5FC3-14BD-4123-AD50-C4886D9D988C}" destId="{3A0E5A4C-B319-4999-B431-66013F91480D}" srcOrd="0" destOrd="0" presId="urn:microsoft.com/office/officeart/2005/8/layout/hierarchy2"/>
    <dgm:cxn modelId="{88155E85-CB88-4966-907A-1DE337738FFC}" type="presParOf" srcId="{1B6B9AB3-7DEB-42B3-B8CC-2C6DA700B843}" destId="{D2BF507B-3153-4657-BE56-40E7640DFB3F}" srcOrd="3" destOrd="0" presId="urn:microsoft.com/office/officeart/2005/8/layout/hierarchy2"/>
    <dgm:cxn modelId="{9AEA63BE-ED47-4FC9-8E0B-16F39494D28A}" type="presParOf" srcId="{D2BF507B-3153-4657-BE56-40E7640DFB3F}" destId="{B390F2F2-250A-4725-B671-BD67CE5E7598}" srcOrd="0" destOrd="0" presId="urn:microsoft.com/office/officeart/2005/8/layout/hierarchy2"/>
    <dgm:cxn modelId="{84FB8795-42EB-4D61-97F3-A974FBBE5585}" type="presParOf" srcId="{D2BF507B-3153-4657-BE56-40E7640DFB3F}" destId="{3F3F4E40-43AE-4A23-853A-2A962E20CFB7}" srcOrd="1" destOrd="0" presId="urn:microsoft.com/office/officeart/2005/8/layout/hierarchy2"/>
    <dgm:cxn modelId="{9BF1E15A-645D-4EE0-BD73-1F6871E0AF6F}" type="presParOf" srcId="{3F3F4E40-43AE-4A23-853A-2A962E20CFB7}" destId="{05B5E8B3-02EA-4FE8-BE4B-ABB3799966A3}" srcOrd="0" destOrd="0" presId="urn:microsoft.com/office/officeart/2005/8/layout/hierarchy2"/>
    <dgm:cxn modelId="{A9FF5C8A-49DD-404A-BB59-6C99D706E09C}" type="presParOf" srcId="{05B5E8B3-02EA-4FE8-BE4B-ABB3799966A3}" destId="{04B4BFE0-9C16-46EE-8E1A-95D07DB8CBA7}" srcOrd="0" destOrd="0" presId="urn:microsoft.com/office/officeart/2005/8/layout/hierarchy2"/>
    <dgm:cxn modelId="{DC58D5E9-D745-4853-A143-2B0F6938044B}" type="presParOf" srcId="{3F3F4E40-43AE-4A23-853A-2A962E20CFB7}" destId="{92D866CE-5F97-46BB-9D0B-197702EAC2F4}" srcOrd="1" destOrd="0" presId="urn:microsoft.com/office/officeart/2005/8/layout/hierarchy2"/>
    <dgm:cxn modelId="{9B925C01-752B-483C-A8D1-9D94430EC4E8}" type="presParOf" srcId="{92D866CE-5F97-46BB-9D0B-197702EAC2F4}" destId="{B36C001D-1C70-4341-9684-A48E2A058FC2}" srcOrd="0" destOrd="0" presId="urn:microsoft.com/office/officeart/2005/8/layout/hierarchy2"/>
    <dgm:cxn modelId="{7B69D4D1-76B0-4ECB-8F0A-57CF897037C5}" type="presParOf" srcId="{92D866CE-5F97-46BB-9D0B-197702EAC2F4}" destId="{D49AC45B-3259-4CA0-8794-69941D3FDBF3}" srcOrd="1" destOrd="0" presId="urn:microsoft.com/office/officeart/2005/8/layout/hierarchy2"/>
    <dgm:cxn modelId="{03101C78-D97A-4C5C-938E-4480CF7EB3DB}" type="presParOf" srcId="{D49AC45B-3259-4CA0-8794-69941D3FDBF3}" destId="{AC829BFA-4B61-4B61-84BD-3754C33CBB79}" srcOrd="0" destOrd="0" presId="urn:microsoft.com/office/officeart/2005/8/layout/hierarchy2"/>
    <dgm:cxn modelId="{C27BC2CD-1E9C-418F-AB3B-33776D5734C5}" type="presParOf" srcId="{AC829BFA-4B61-4B61-84BD-3754C33CBB79}" destId="{1CF9DD5B-1210-40ED-8C82-D2F656CD3365}" srcOrd="0" destOrd="0" presId="urn:microsoft.com/office/officeart/2005/8/layout/hierarchy2"/>
    <dgm:cxn modelId="{64E4C071-BC66-4366-8A68-7E293FE9A30B}" type="presParOf" srcId="{D49AC45B-3259-4CA0-8794-69941D3FDBF3}" destId="{E95ADAE9-5160-452C-BE84-BB31F40F6C69}" srcOrd="1" destOrd="0" presId="urn:microsoft.com/office/officeart/2005/8/layout/hierarchy2"/>
    <dgm:cxn modelId="{4FA0FA3D-F242-41BB-860D-3908CEDD50A6}" type="presParOf" srcId="{E95ADAE9-5160-452C-BE84-BB31F40F6C69}" destId="{4179C725-E8C2-496D-AFAC-50904CB56114}" srcOrd="0" destOrd="0" presId="urn:microsoft.com/office/officeart/2005/8/layout/hierarchy2"/>
    <dgm:cxn modelId="{492177E5-1B0E-4718-8A63-252DD1894C43}" type="presParOf" srcId="{E95ADAE9-5160-452C-BE84-BB31F40F6C69}" destId="{F97817C2-D84C-47A8-AD2A-3A14699D862D}" srcOrd="1" destOrd="0" presId="urn:microsoft.com/office/officeart/2005/8/layout/hierarchy2"/>
    <dgm:cxn modelId="{9B609F9E-EE8B-4BD6-B3BC-90EA2E5D1938}" type="presParOf" srcId="{3F3F4E40-43AE-4A23-853A-2A962E20CFB7}" destId="{9568FA79-5CDF-4EF0-9B06-7F056019340B}" srcOrd="2" destOrd="0" presId="urn:microsoft.com/office/officeart/2005/8/layout/hierarchy2"/>
    <dgm:cxn modelId="{B404C6C8-2EBC-42AB-9480-A6E975989B6E}" type="presParOf" srcId="{9568FA79-5CDF-4EF0-9B06-7F056019340B}" destId="{D271B22D-1CDB-429D-AD40-0A3182388EEF}" srcOrd="0" destOrd="0" presId="urn:microsoft.com/office/officeart/2005/8/layout/hierarchy2"/>
    <dgm:cxn modelId="{BB23412D-5C68-41D0-88A7-231D9FD8978F}" type="presParOf" srcId="{3F3F4E40-43AE-4A23-853A-2A962E20CFB7}" destId="{4D8FFC94-D6A3-43C3-8A70-AC27E4007FB4}" srcOrd="3" destOrd="0" presId="urn:microsoft.com/office/officeart/2005/8/layout/hierarchy2"/>
    <dgm:cxn modelId="{C4BC7911-4D44-44CB-9270-0A6C27234E8F}" type="presParOf" srcId="{4D8FFC94-D6A3-43C3-8A70-AC27E4007FB4}" destId="{7FF90D29-695E-416C-9477-C85904BA9248}" srcOrd="0" destOrd="0" presId="urn:microsoft.com/office/officeart/2005/8/layout/hierarchy2"/>
    <dgm:cxn modelId="{444D9C15-4E94-4329-8310-20CF4FE7085B}" type="presParOf" srcId="{4D8FFC94-D6A3-43C3-8A70-AC27E4007FB4}" destId="{35BAD20C-EA2B-4189-83C9-6BF475B12337}" srcOrd="1" destOrd="0" presId="urn:microsoft.com/office/officeart/2005/8/layout/hierarchy2"/>
    <dgm:cxn modelId="{C105260A-0470-4816-B2C6-02CB8DA435B1}" type="presParOf" srcId="{35BAD20C-EA2B-4189-83C9-6BF475B12337}" destId="{D401CB5E-8C1F-44C5-B263-598F3667F39C}" srcOrd="0" destOrd="0" presId="urn:microsoft.com/office/officeart/2005/8/layout/hierarchy2"/>
    <dgm:cxn modelId="{7B6FA570-F066-450A-AD7A-79BF8EBE691B}" type="presParOf" srcId="{D401CB5E-8C1F-44C5-B263-598F3667F39C}" destId="{2077CC62-6B44-4DDD-878C-E596A2541DB7}" srcOrd="0" destOrd="0" presId="urn:microsoft.com/office/officeart/2005/8/layout/hierarchy2"/>
    <dgm:cxn modelId="{3F52B09E-FF4B-458F-A089-3B033CAE7183}" type="presParOf" srcId="{35BAD20C-EA2B-4189-83C9-6BF475B12337}" destId="{25F198D6-795F-49D8-AB26-DA618DB1F04F}" srcOrd="1" destOrd="0" presId="urn:microsoft.com/office/officeart/2005/8/layout/hierarchy2"/>
    <dgm:cxn modelId="{EA96338F-908A-4267-B0CC-46B09E043698}" type="presParOf" srcId="{25F198D6-795F-49D8-AB26-DA618DB1F04F}" destId="{31C3BB9F-8FC6-41AE-9679-9B5CDE0E9216}" srcOrd="0" destOrd="0" presId="urn:microsoft.com/office/officeart/2005/8/layout/hierarchy2"/>
    <dgm:cxn modelId="{2639E68E-1DDC-432C-BCB9-B5DDCF3E0869}" type="presParOf" srcId="{25F198D6-795F-49D8-AB26-DA618DB1F04F}" destId="{AAE66410-1F2A-4895-88E3-48A0A9C56D7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3E4DA9A-9190-4113-9062-1CDCAAD18EEB}" type="doc">
      <dgm:prSet loTypeId="urn:microsoft.com/office/officeart/2005/8/layout/hierarchy2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sk-SK"/>
        </a:p>
      </dgm:t>
    </dgm:pt>
    <dgm:pt modelId="{DCF98CFE-7120-4898-9C7E-0D4EEBA5E31E}">
      <dgm:prSet phldrT="[Text]"/>
      <dgm:spPr/>
      <dgm:t>
        <a:bodyPr/>
        <a:lstStyle/>
        <a:p>
          <a:r>
            <a:rPr lang="en-US" dirty="0" smtClean="0"/>
            <a:t>Flight 1</a:t>
          </a:r>
          <a:endParaRPr lang="sk-SK" dirty="0"/>
        </a:p>
      </dgm:t>
    </dgm:pt>
    <dgm:pt modelId="{5018B1A4-35B4-4701-A75E-BD14B4955AE8}" type="parTrans" cxnId="{0D53D42C-9824-474C-9EFD-57604F021FD5}">
      <dgm:prSet/>
      <dgm:spPr/>
      <dgm:t>
        <a:bodyPr/>
        <a:lstStyle/>
        <a:p>
          <a:endParaRPr lang="sk-SK"/>
        </a:p>
      </dgm:t>
    </dgm:pt>
    <dgm:pt modelId="{1D2406AE-3D40-4275-A2F5-5E0D8FC2ADE0}" type="sibTrans" cxnId="{0D53D42C-9824-474C-9EFD-57604F021FD5}">
      <dgm:prSet/>
      <dgm:spPr/>
      <dgm:t>
        <a:bodyPr/>
        <a:lstStyle/>
        <a:p>
          <a:endParaRPr lang="sk-SK"/>
        </a:p>
      </dgm:t>
    </dgm:pt>
    <dgm:pt modelId="{F8A61203-1ED4-4F31-A44D-946427B73173}">
      <dgm:prSet phldrT="[Text]"/>
      <dgm:spPr/>
      <dgm:t>
        <a:bodyPr/>
        <a:lstStyle/>
        <a:p>
          <a:r>
            <a:rPr lang="en-US" dirty="0" smtClean="0"/>
            <a:t>Flight 2</a:t>
          </a:r>
        </a:p>
      </dgm:t>
    </dgm:pt>
    <dgm:pt modelId="{93AC7364-2977-437B-9CF6-67A01C0AD7EE}" type="parTrans" cxnId="{26628051-408D-47B8-84EE-7BCDA2FA39BD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1A707A3A-7271-4825-9AE9-97B63AF64A5D}" type="sibTrans" cxnId="{26628051-408D-47B8-84EE-7BCDA2FA39BD}">
      <dgm:prSet/>
      <dgm:spPr/>
      <dgm:t>
        <a:bodyPr/>
        <a:lstStyle/>
        <a:p>
          <a:endParaRPr lang="sk-SK"/>
        </a:p>
      </dgm:t>
    </dgm:pt>
    <dgm:pt modelId="{475B8EB6-1813-4B22-83E6-F416F89FDDF1}">
      <dgm:prSet phldrT="[Text]" phldr="1"/>
      <dgm:spPr/>
      <dgm:t>
        <a:bodyPr/>
        <a:lstStyle/>
        <a:p>
          <a:endParaRPr lang="sk-SK" dirty="0"/>
        </a:p>
      </dgm:t>
    </dgm:pt>
    <dgm:pt modelId="{4D3475EA-726D-40F4-8366-844245667571}" type="parTrans" cxnId="{D488A49E-875D-42B5-826A-59F89D0CEBA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A012288E-1605-4AE2-A517-089EC0BC7DA5}" type="sibTrans" cxnId="{D488A49E-875D-42B5-826A-59F89D0CEBA1}">
      <dgm:prSet/>
      <dgm:spPr/>
      <dgm:t>
        <a:bodyPr/>
        <a:lstStyle/>
        <a:p>
          <a:endParaRPr lang="sk-SK"/>
        </a:p>
      </dgm:t>
    </dgm:pt>
    <dgm:pt modelId="{BBBC80BD-86CD-428C-9833-70D22585CA06}">
      <dgm:prSet phldrT="[Text]"/>
      <dgm:spPr/>
      <dgm:t>
        <a:bodyPr/>
        <a:lstStyle/>
        <a:p>
          <a:r>
            <a:rPr lang="en-US" dirty="0" smtClean="0"/>
            <a:t>Flight 4</a:t>
          </a:r>
          <a:endParaRPr lang="sk-SK" dirty="0"/>
        </a:p>
      </dgm:t>
    </dgm:pt>
    <dgm:pt modelId="{A235D544-A7FB-4832-928D-E03351B07EDA}" type="parTrans" cxnId="{87CB4205-0218-4E95-9BFB-3C708FBD00B5}">
      <dgm:prSet/>
      <dgm:spPr/>
      <dgm:t>
        <a:bodyPr/>
        <a:lstStyle/>
        <a:p>
          <a:endParaRPr lang="sk-SK"/>
        </a:p>
      </dgm:t>
    </dgm:pt>
    <dgm:pt modelId="{8843E4E3-2042-483F-B6B5-143F7383831C}" type="sibTrans" cxnId="{87CB4205-0218-4E95-9BFB-3C708FBD00B5}">
      <dgm:prSet/>
      <dgm:spPr/>
      <dgm:t>
        <a:bodyPr/>
        <a:lstStyle/>
        <a:p>
          <a:endParaRPr lang="sk-SK"/>
        </a:p>
      </dgm:t>
    </dgm:pt>
    <dgm:pt modelId="{A2DEDA5D-F7AA-4057-8046-0742D9D4CFD7}">
      <dgm:prSet phldrT="[Text]"/>
      <dgm:spPr/>
      <dgm:t>
        <a:bodyPr/>
        <a:lstStyle/>
        <a:p>
          <a:r>
            <a:rPr lang="en-US" dirty="0" smtClean="0"/>
            <a:t>Flight 5</a:t>
          </a:r>
          <a:endParaRPr lang="sk-SK" dirty="0"/>
        </a:p>
      </dgm:t>
    </dgm:pt>
    <dgm:pt modelId="{5C495F46-8859-4740-92F6-7F1A1826F702}" type="parTrans" cxnId="{551A427C-0910-4E92-9C7D-8E62F28F13ED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86C0980B-07BB-408C-8565-BACF42FD37E0}" type="sibTrans" cxnId="{551A427C-0910-4E92-9C7D-8E62F28F13ED}">
      <dgm:prSet/>
      <dgm:spPr/>
      <dgm:t>
        <a:bodyPr/>
        <a:lstStyle/>
        <a:p>
          <a:endParaRPr lang="sk-SK"/>
        </a:p>
      </dgm:t>
    </dgm:pt>
    <dgm:pt modelId="{69273DEC-D064-465E-A2BC-DE85F1D54121}">
      <dgm:prSet phldrT="[Text]" phldr="1"/>
      <dgm:spPr/>
      <dgm:t>
        <a:bodyPr/>
        <a:lstStyle/>
        <a:p>
          <a:endParaRPr lang="sk-SK" dirty="0"/>
        </a:p>
      </dgm:t>
    </dgm:pt>
    <dgm:pt modelId="{ACDB723D-5F58-4594-935C-B45977443205}" type="parTrans" cxnId="{905B380D-B649-4D57-B8B8-220567F6FE0D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7410CB96-EB70-42D3-982D-B09EF8BB0C54}" type="sibTrans" cxnId="{905B380D-B649-4D57-B8B8-220567F6FE0D}">
      <dgm:prSet/>
      <dgm:spPr/>
      <dgm:t>
        <a:bodyPr/>
        <a:lstStyle/>
        <a:p>
          <a:endParaRPr lang="sk-SK"/>
        </a:p>
      </dgm:t>
    </dgm:pt>
    <dgm:pt modelId="{AD1C9583-1108-4AE3-9934-4927168C9E1D}">
      <dgm:prSet/>
      <dgm:spPr/>
      <dgm:t>
        <a:bodyPr/>
        <a:lstStyle/>
        <a:p>
          <a:r>
            <a:rPr lang="en-US" dirty="0" smtClean="0"/>
            <a:t>Flight 3</a:t>
          </a:r>
          <a:endParaRPr lang="sk-SK" dirty="0"/>
        </a:p>
      </dgm:t>
    </dgm:pt>
    <dgm:pt modelId="{063E873A-D35B-4DEB-8189-E159DAD81C83}" type="parTrans" cxnId="{0B9AC89F-6245-4B40-9DFF-03FED30017C7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B28AC03E-32F7-4FB9-82EC-F793E7F07F8B}" type="sibTrans" cxnId="{0B9AC89F-6245-4B40-9DFF-03FED30017C7}">
      <dgm:prSet/>
      <dgm:spPr/>
      <dgm:t>
        <a:bodyPr/>
        <a:lstStyle/>
        <a:p>
          <a:endParaRPr lang="sk-SK"/>
        </a:p>
      </dgm:t>
    </dgm:pt>
    <dgm:pt modelId="{75BB1445-0E33-47C1-BE63-28838F37E394}">
      <dgm:prSet/>
      <dgm:spPr/>
      <dgm:t>
        <a:bodyPr/>
        <a:lstStyle/>
        <a:p>
          <a:r>
            <a:rPr lang="en-US" dirty="0" smtClean="0"/>
            <a:t>Flight 6</a:t>
          </a:r>
          <a:endParaRPr lang="sk-SK" dirty="0"/>
        </a:p>
      </dgm:t>
    </dgm:pt>
    <dgm:pt modelId="{6897D900-09A9-4EE4-B65A-574D13C1295D}" type="parTrans" cxnId="{E2B8520A-AF9B-4F3F-86A2-A00BDE0287A7}">
      <dgm:prSet/>
      <dgm:spPr/>
      <dgm:t>
        <a:bodyPr/>
        <a:lstStyle/>
        <a:p>
          <a:endParaRPr lang="sk-SK"/>
        </a:p>
      </dgm:t>
    </dgm:pt>
    <dgm:pt modelId="{6E5157B2-8E7B-44FC-B618-8F1908B54BAA}" type="sibTrans" cxnId="{E2B8520A-AF9B-4F3F-86A2-A00BDE0287A7}">
      <dgm:prSet/>
      <dgm:spPr/>
      <dgm:t>
        <a:bodyPr/>
        <a:lstStyle/>
        <a:p>
          <a:endParaRPr lang="sk-SK"/>
        </a:p>
      </dgm:t>
    </dgm:pt>
    <dgm:pt modelId="{7AE45300-6083-42A2-AF78-30D1E8B77DB5}">
      <dgm:prSet/>
      <dgm:spPr/>
      <dgm:t>
        <a:bodyPr/>
        <a:lstStyle/>
        <a:p>
          <a:r>
            <a:rPr lang="en-US" dirty="0" smtClean="0"/>
            <a:t>Flight 7</a:t>
          </a:r>
          <a:endParaRPr lang="sk-SK" dirty="0"/>
        </a:p>
      </dgm:t>
    </dgm:pt>
    <dgm:pt modelId="{E1BC33E2-C7EC-41F6-A37D-213BFF6C88D6}" type="parTrans" cxnId="{053D3559-6F4B-4DF2-8206-B303A9243D1B}">
      <dgm:prSet/>
      <dgm:spPr/>
      <dgm:t>
        <a:bodyPr/>
        <a:lstStyle/>
        <a:p>
          <a:endParaRPr lang="sk-SK"/>
        </a:p>
      </dgm:t>
    </dgm:pt>
    <dgm:pt modelId="{E1689C8E-3300-40C8-B860-38C44BAB7A0C}" type="sibTrans" cxnId="{053D3559-6F4B-4DF2-8206-B303A9243D1B}">
      <dgm:prSet/>
      <dgm:spPr/>
      <dgm:t>
        <a:bodyPr/>
        <a:lstStyle/>
        <a:p>
          <a:endParaRPr lang="sk-SK"/>
        </a:p>
      </dgm:t>
    </dgm:pt>
    <dgm:pt modelId="{99B39BB2-7113-4CDB-B7FB-FD5ABE49B942}">
      <dgm:prSet/>
      <dgm:spPr/>
      <dgm:t>
        <a:bodyPr/>
        <a:lstStyle/>
        <a:p>
          <a:endParaRPr lang="sk-SK" dirty="0"/>
        </a:p>
      </dgm:t>
    </dgm:pt>
    <dgm:pt modelId="{66DA6820-688C-4FCC-BF6D-60CF2EF2EC05}" type="parTrans" cxnId="{C5664A82-11AE-4A87-9A74-8E59AA9224BD}">
      <dgm:prSet/>
      <dgm:spPr/>
      <dgm:t>
        <a:bodyPr/>
        <a:lstStyle/>
        <a:p>
          <a:endParaRPr lang="sk-SK"/>
        </a:p>
      </dgm:t>
    </dgm:pt>
    <dgm:pt modelId="{F11E18F9-39ED-4D82-A027-13ACEFADE03B}" type="sibTrans" cxnId="{C5664A82-11AE-4A87-9A74-8E59AA9224BD}">
      <dgm:prSet/>
      <dgm:spPr/>
      <dgm:t>
        <a:bodyPr/>
        <a:lstStyle/>
        <a:p>
          <a:endParaRPr lang="sk-SK"/>
        </a:p>
      </dgm:t>
    </dgm:pt>
    <dgm:pt modelId="{E50BD143-9EAE-4CF8-8B21-1EB4E8B02697}" type="pres">
      <dgm:prSet presAssocID="{A3E4DA9A-9190-4113-9062-1CDCAAD18EE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F8A27487-5A20-479F-9038-A65C8F58C49A}" type="pres">
      <dgm:prSet presAssocID="{DCF98CFE-7120-4898-9C7E-0D4EEBA5E31E}" presName="root1" presStyleCnt="0"/>
      <dgm:spPr/>
      <dgm:t>
        <a:bodyPr/>
        <a:lstStyle/>
        <a:p>
          <a:endParaRPr lang="sk-SK"/>
        </a:p>
      </dgm:t>
    </dgm:pt>
    <dgm:pt modelId="{11A26082-B424-47BA-9DC7-064D2B3F82FC}" type="pres">
      <dgm:prSet presAssocID="{DCF98CFE-7120-4898-9C7E-0D4EEBA5E31E}" presName="LevelOneTextNode" presStyleLbl="node0" presStyleIdx="0" presStyleCnt="1" custScaleX="21764" custScaleY="21764" custLinFactNeighborX="-92" custLinFactNeighborY="-179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1B6B9AB3-7DEB-42B3-B8CC-2C6DA700B843}" type="pres">
      <dgm:prSet presAssocID="{DCF98CFE-7120-4898-9C7E-0D4EEBA5E31E}" presName="level2hierChild" presStyleCnt="0"/>
      <dgm:spPr/>
      <dgm:t>
        <a:bodyPr/>
        <a:lstStyle/>
        <a:p>
          <a:endParaRPr lang="sk-SK"/>
        </a:p>
      </dgm:t>
    </dgm:pt>
    <dgm:pt modelId="{C0FBA076-E9B4-4505-94C2-C24754992208}" type="pres">
      <dgm:prSet presAssocID="{93AC7364-2977-437B-9CF6-67A01C0AD7EE}" presName="conn2-1" presStyleLbl="parChTrans1D2" presStyleIdx="0" presStyleCnt="2"/>
      <dgm:spPr/>
      <dgm:t>
        <a:bodyPr/>
        <a:lstStyle/>
        <a:p>
          <a:endParaRPr lang="sk-SK"/>
        </a:p>
      </dgm:t>
    </dgm:pt>
    <dgm:pt modelId="{762B4D07-0F3B-4C3E-844E-4EE2A3D4CFA4}" type="pres">
      <dgm:prSet presAssocID="{93AC7364-2977-437B-9CF6-67A01C0AD7EE}" presName="connTx" presStyleLbl="parChTrans1D2" presStyleIdx="0" presStyleCnt="2"/>
      <dgm:spPr/>
      <dgm:t>
        <a:bodyPr/>
        <a:lstStyle/>
        <a:p>
          <a:endParaRPr lang="sk-SK"/>
        </a:p>
      </dgm:t>
    </dgm:pt>
    <dgm:pt modelId="{8F029667-BBA9-47D5-BC1D-2F7D1349F546}" type="pres">
      <dgm:prSet presAssocID="{F8A61203-1ED4-4F31-A44D-946427B73173}" presName="root2" presStyleCnt="0"/>
      <dgm:spPr/>
      <dgm:t>
        <a:bodyPr/>
        <a:lstStyle/>
        <a:p>
          <a:endParaRPr lang="sk-SK"/>
        </a:p>
      </dgm:t>
    </dgm:pt>
    <dgm:pt modelId="{2F946531-5184-4F5F-B0F5-98A804B9ED41}" type="pres">
      <dgm:prSet presAssocID="{F8A61203-1ED4-4F31-A44D-946427B73173}" presName="LevelTwoTextNode" presStyleLbl="node2" presStyleIdx="0" presStyleCnt="2" custScaleX="21764" custScaleY="21764" custLinFactNeighborX="-14872" custLinFactNeighborY="-2094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6D3335EA-7A61-4E79-B52B-C8AFBAAB1E5D}" type="pres">
      <dgm:prSet presAssocID="{F8A61203-1ED4-4F31-A44D-946427B73173}" presName="level3hierChild" presStyleCnt="0"/>
      <dgm:spPr/>
      <dgm:t>
        <a:bodyPr/>
        <a:lstStyle/>
        <a:p>
          <a:endParaRPr lang="sk-SK"/>
        </a:p>
      </dgm:t>
    </dgm:pt>
    <dgm:pt modelId="{C56619A1-6E3B-44DC-AB91-3D024979EC96}" type="pres">
      <dgm:prSet presAssocID="{4D3475EA-726D-40F4-8366-844245667571}" presName="conn2-1" presStyleLbl="parChTrans1D3" presStyleIdx="0" presStyleCnt="4"/>
      <dgm:spPr/>
      <dgm:t>
        <a:bodyPr/>
        <a:lstStyle/>
        <a:p>
          <a:endParaRPr lang="sk-SK"/>
        </a:p>
      </dgm:t>
    </dgm:pt>
    <dgm:pt modelId="{9235DEA2-B754-48AE-BE2D-B573EDEE7B61}" type="pres">
      <dgm:prSet presAssocID="{4D3475EA-726D-40F4-8366-844245667571}" presName="connTx" presStyleLbl="parChTrans1D3" presStyleIdx="0" presStyleCnt="4"/>
      <dgm:spPr/>
      <dgm:t>
        <a:bodyPr/>
        <a:lstStyle/>
        <a:p>
          <a:endParaRPr lang="sk-SK"/>
        </a:p>
      </dgm:t>
    </dgm:pt>
    <dgm:pt modelId="{D1FA07A3-06C7-4684-9F0C-C6C063B0F3CF}" type="pres">
      <dgm:prSet presAssocID="{475B8EB6-1813-4B22-83E6-F416F89FDDF1}" presName="root2" presStyleCnt="0"/>
      <dgm:spPr/>
      <dgm:t>
        <a:bodyPr/>
        <a:lstStyle/>
        <a:p>
          <a:endParaRPr lang="sk-SK"/>
        </a:p>
      </dgm:t>
    </dgm:pt>
    <dgm:pt modelId="{05402433-33BE-4AFC-9FE5-9392E44D5327}" type="pres">
      <dgm:prSet presAssocID="{475B8EB6-1813-4B22-83E6-F416F89FDDF1}" presName="LevelTwoTextNode" presStyleLbl="node3" presStyleIdx="0" presStyleCnt="4" custScaleX="21764" custScaleY="21764" custLinFactNeighborX="-6966" custLinFactNeighborY="395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BFC5850-269B-4A7B-A3B4-2A9C6B7773DA}" type="pres">
      <dgm:prSet presAssocID="{475B8EB6-1813-4B22-83E6-F416F89FDDF1}" presName="level3hierChild" presStyleCnt="0"/>
      <dgm:spPr/>
      <dgm:t>
        <a:bodyPr/>
        <a:lstStyle/>
        <a:p>
          <a:endParaRPr lang="sk-SK"/>
        </a:p>
      </dgm:t>
    </dgm:pt>
    <dgm:pt modelId="{C320CCD0-0A09-479E-9D11-ACF49D0510DD}" type="pres">
      <dgm:prSet presAssocID="{A235D544-A7FB-4832-928D-E03351B07EDA}" presName="conn2-1" presStyleLbl="parChTrans1D3" presStyleIdx="1" presStyleCnt="4"/>
      <dgm:spPr/>
      <dgm:t>
        <a:bodyPr/>
        <a:lstStyle/>
        <a:p>
          <a:endParaRPr lang="sk-SK"/>
        </a:p>
      </dgm:t>
    </dgm:pt>
    <dgm:pt modelId="{3E3CCED7-74B7-4B0E-A1A3-CFA56856CA5F}" type="pres">
      <dgm:prSet presAssocID="{A235D544-A7FB-4832-928D-E03351B07EDA}" presName="connTx" presStyleLbl="parChTrans1D3" presStyleIdx="1" presStyleCnt="4"/>
      <dgm:spPr/>
      <dgm:t>
        <a:bodyPr/>
        <a:lstStyle/>
        <a:p>
          <a:endParaRPr lang="sk-SK"/>
        </a:p>
      </dgm:t>
    </dgm:pt>
    <dgm:pt modelId="{A287F7D6-35EA-430E-A669-52BFF7E7B3C8}" type="pres">
      <dgm:prSet presAssocID="{BBBC80BD-86CD-428C-9833-70D22585CA06}" presName="root2" presStyleCnt="0"/>
      <dgm:spPr/>
      <dgm:t>
        <a:bodyPr/>
        <a:lstStyle/>
        <a:p>
          <a:endParaRPr lang="sk-SK"/>
        </a:p>
      </dgm:t>
    </dgm:pt>
    <dgm:pt modelId="{CE2C696A-553E-49C6-BB96-76C9B3137BBA}" type="pres">
      <dgm:prSet presAssocID="{BBBC80BD-86CD-428C-9833-70D22585CA06}" presName="LevelTwoTextNode" presStyleLbl="node3" presStyleIdx="1" presStyleCnt="4" custScaleX="21764" custScaleY="21764" custLinFactNeighborX="-2105" custLinFactNeighborY="-7821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8D101C20-31A3-4225-927E-442DB2FD782B}" type="pres">
      <dgm:prSet presAssocID="{BBBC80BD-86CD-428C-9833-70D22585CA06}" presName="level3hierChild" presStyleCnt="0"/>
      <dgm:spPr/>
      <dgm:t>
        <a:bodyPr/>
        <a:lstStyle/>
        <a:p>
          <a:endParaRPr lang="sk-SK"/>
        </a:p>
      </dgm:t>
    </dgm:pt>
    <dgm:pt modelId="{7CD1E106-00EB-4ACF-9052-C2FC50626846}" type="pres">
      <dgm:prSet presAssocID="{66DA6820-688C-4FCC-BF6D-60CF2EF2EC05}" presName="conn2-1" presStyleLbl="parChTrans1D4" presStyleIdx="0" presStyleCnt="3"/>
      <dgm:spPr/>
      <dgm:t>
        <a:bodyPr/>
        <a:lstStyle/>
        <a:p>
          <a:endParaRPr lang="sk-SK"/>
        </a:p>
      </dgm:t>
    </dgm:pt>
    <dgm:pt modelId="{5618DF22-3213-46E9-B711-0518DF943F32}" type="pres">
      <dgm:prSet presAssocID="{66DA6820-688C-4FCC-BF6D-60CF2EF2EC05}" presName="connTx" presStyleLbl="parChTrans1D4" presStyleIdx="0" presStyleCnt="3"/>
      <dgm:spPr/>
      <dgm:t>
        <a:bodyPr/>
        <a:lstStyle/>
        <a:p>
          <a:endParaRPr lang="sk-SK"/>
        </a:p>
      </dgm:t>
    </dgm:pt>
    <dgm:pt modelId="{CD57F676-7822-46CD-8387-C000FC1DBB88}" type="pres">
      <dgm:prSet presAssocID="{99B39BB2-7113-4CDB-B7FB-FD5ABE49B942}" presName="root2" presStyleCnt="0"/>
      <dgm:spPr/>
      <dgm:t>
        <a:bodyPr/>
        <a:lstStyle/>
        <a:p>
          <a:endParaRPr lang="sk-SK"/>
        </a:p>
      </dgm:t>
    </dgm:pt>
    <dgm:pt modelId="{1F450BEF-D4B1-4299-A725-5275D6549AC7}" type="pres">
      <dgm:prSet presAssocID="{99B39BB2-7113-4CDB-B7FB-FD5ABE49B942}" presName="LevelTwoTextNode" presStyleLbl="node4" presStyleIdx="0" presStyleCnt="3" custScaleX="21764" custScaleY="21764" custLinFactNeighborX="-680" custLinFactNeighborY="928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2F34678D-A7E3-414B-860E-6316047F18B9}" type="pres">
      <dgm:prSet presAssocID="{99B39BB2-7113-4CDB-B7FB-FD5ABE49B942}" presName="level3hierChild" presStyleCnt="0"/>
      <dgm:spPr/>
      <dgm:t>
        <a:bodyPr/>
        <a:lstStyle/>
        <a:p>
          <a:endParaRPr lang="sk-SK"/>
        </a:p>
      </dgm:t>
    </dgm:pt>
    <dgm:pt modelId="{CD3F5FC3-14BD-4123-AD50-C4886D9D988C}" type="pres">
      <dgm:prSet presAssocID="{063E873A-D35B-4DEB-8189-E159DAD81C83}" presName="conn2-1" presStyleLbl="parChTrans1D2" presStyleIdx="1" presStyleCnt="2"/>
      <dgm:spPr/>
      <dgm:t>
        <a:bodyPr/>
        <a:lstStyle/>
        <a:p>
          <a:endParaRPr lang="sk-SK"/>
        </a:p>
      </dgm:t>
    </dgm:pt>
    <dgm:pt modelId="{3A0E5A4C-B319-4999-B431-66013F91480D}" type="pres">
      <dgm:prSet presAssocID="{063E873A-D35B-4DEB-8189-E159DAD81C83}" presName="connTx" presStyleLbl="parChTrans1D2" presStyleIdx="1" presStyleCnt="2"/>
      <dgm:spPr/>
      <dgm:t>
        <a:bodyPr/>
        <a:lstStyle/>
        <a:p>
          <a:endParaRPr lang="sk-SK"/>
        </a:p>
      </dgm:t>
    </dgm:pt>
    <dgm:pt modelId="{D2BF507B-3153-4657-BE56-40E7640DFB3F}" type="pres">
      <dgm:prSet presAssocID="{AD1C9583-1108-4AE3-9934-4927168C9E1D}" presName="root2" presStyleCnt="0"/>
      <dgm:spPr/>
      <dgm:t>
        <a:bodyPr/>
        <a:lstStyle/>
        <a:p>
          <a:endParaRPr lang="sk-SK"/>
        </a:p>
      </dgm:t>
    </dgm:pt>
    <dgm:pt modelId="{B390F2F2-250A-4725-B671-BD67CE5E7598}" type="pres">
      <dgm:prSet presAssocID="{AD1C9583-1108-4AE3-9934-4927168C9E1D}" presName="LevelTwoTextNode" presStyleLbl="node2" presStyleIdx="1" presStyleCnt="2" custScaleX="21764" custScaleY="21764" custLinFactNeighborX="-19716" custLinFactNeighborY="329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F3F4E40-43AE-4A23-853A-2A962E20CFB7}" type="pres">
      <dgm:prSet presAssocID="{AD1C9583-1108-4AE3-9934-4927168C9E1D}" presName="level3hierChild" presStyleCnt="0"/>
      <dgm:spPr/>
      <dgm:t>
        <a:bodyPr/>
        <a:lstStyle/>
        <a:p>
          <a:endParaRPr lang="sk-SK"/>
        </a:p>
      </dgm:t>
    </dgm:pt>
    <dgm:pt modelId="{05B5E8B3-02EA-4FE8-BE4B-ABB3799966A3}" type="pres">
      <dgm:prSet presAssocID="{5C495F46-8859-4740-92F6-7F1A1826F702}" presName="conn2-1" presStyleLbl="parChTrans1D3" presStyleIdx="2" presStyleCnt="4"/>
      <dgm:spPr/>
      <dgm:t>
        <a:bodyPr/>
        <a:lstStyle/>
        <a:p>
          <a:endParaRPr lang="sk-SK"/>
        </a:p>
      </dgm:t>
    </dgm:pt>
    <dgm:pt modelId="{04B4BFE0-9C16-46EE-8E1A-95D07DB8CBA7}" type="pres">
      <dgm:prSet presAssocID="{5C495F46-8859-4740-92F6-7F1A1826F702}" presName="connTx" presStyleLbl="parChTrans1D3" presStyleIdx="2" presStyleCnt="4"/>
      <dgm:spPr/>
      <dgm:t>
        <a:bodyPr/>
        <a:lstStyle/>
        <a:p>
          <a:endParaRPr lang="sk-SK"/>
        </a:p>
      </dgm:t>
    </dgm:pt>
    <dgm:pt modelId="{92D866CE-5F97-46BB-9D0B-197702EAC2F4}" type="pres">
      <dgm:prSet presAssocID="{A2DEDA5D-F7AA-4057-8046-0742D9D4CFD7}" presName="root2" presStyleCnt="0"/>
      <dgm:spPr/>
      <dgm:t>
        <a:bodyPr/>
        <a:lstStyle/>
        <a:p>
          <a:endParaRPr lang="sk-SK"/>
        </a:p>
      </dgm:t>
    </dgm:pt>
    <dgm:pt modelId="{B36C001D-1C70-4341-9684-A48E2A058FC2}" type="pres">
      <dgm:prSet presAssocID="{A2DEDA5D-F7AA-4057-8046-0742D9D4CFD7}" presName="LevelTwoTextNode" presStyleLbl="node3" presStyleIdx="2" presStyleCnt="4" custScaleX="21764" custScaleY="21764" custLinFactNeighborX="-6966" custLinFactNeighborY="-339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D49AC45B-3259-4CA0-8794-69941D3FDBF3}" type="pres">
      <dgm:prSet presAssocID="{A2DEDA5D-F7AA-4057-8046-0742D9D4CFD7}" presName="level3hierChild" presStyleCnt="0"/>
      <dgm:spPr/>
      <dgm:t>
        <a:bodyPr/>
        <a:lstStyle/>
        <a:p>
          <a:endParaRPr lang="sk-SK"/>
        </a:p>
      </dgm:t>
    </dgm:pt>
    <dgm:pt modelId="{AC829BFA-4B61-4B61-84BD-3754C33CBB79}" type="pres">
      <dgm:prSet presAssocID="{ACDB723D-5F58-4594-935C-B45977443205}" presName="conn2-1" presStyleLbl="parChTrans1D4" presStyleIdx="1" presStyleCnt="3"/>
      <dgm:spPr/>
      <dgm:t>
        <a:bodyPr/>
        <a:lstStyle/>
        <a:p>
          <a:endParaRPr lang="sk-SK"/>
        </a:p>
      </dgm:t>
    </dgm:pt>
    <dgm:pt modelId="{1CF9DD5B-1210-40ED-8C82-D2F656CD3365}" type="pres">
      <dgm:prSet presAssocID="{ACDB723D-5F58-4594-935C-B45977443205}" presName="connTx" presStyleLbl="parChTrans1D4" presStyleIdx="1" presStyleCnt="3"/>
      <dgm:spPr/>
      <dgm:t>
        <a:bodyPr/>
        <a:lstStyle/>
        <a:p>
          <a:endParaRPr lang="sk-SK"/>
        </a:p>
      </dgm:t>
    </dgm:pt>
    <dgm:pt modelId="{E95ADAE9-5160-452C-BE84-BB31F40F6C69}" type="pres">
      <dgm:prSet presAssocID="{69273DEC-D064-465E-A2BC-DE85F1D54121}" presName="root2" presStyleCnt="0"/>
      <dgm:spPr/>
      <dgm:t>
        <a:bodyPr/>
        <a:lstStyle/>
        <a:p>
          <a:endParaRPr lang="sk-SK"/>
        </a:p>
      </dgm:t>
    </dgm:pt>
    <dgm:pt modelId="{4179C725-E8C2-496D-AFAC-50904CB56114}" type="pres">
      <dgm:prSet presAssocID="{69273DEC-D064-465E-A2BC-DE85F1D54121}" presName="LevelTwoTextNode" presStyleLbl="node4" presStyleIdx="1" presStyleCnt="3" custScaleX="21764" custScaleY="21764" custLinFactNeighborX="-680" custLinFactNeighborY="-2748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F97817C2-D84C-47A8-AD2A-3A14699D862D}" type="pres">
      <dgm:prSet presAssocID="{69273DEC-D064-465E-A2BC-DE85F1D54121}" presName="level3hierChild" presStyleCnt="0"/>
      <dgm:spPr/>
      <dgm:t>
        <a:bodyPr/>
        <a:lstStyle/>
        <a:p>
          <a:endParaRPr lang="sk-SK"/>
        </a:p>
      </dgm:t>
    </dgm:pt>
    <dgm:pt modelId="{9568FA79-5CDF-4EF0-9B06-7F056019340B}" type="pres">
      <dgm:prSet presAssocID="{6897D900-09A9-4EE4-B65A-574D13C1295D}" presName="conn2-1" presStyleLbl="parChTrans1D3" presStyleIdx="3" presStyleCnt="4"/>
      <dgm:spPr/>
      <dgm:t>
        <a:bodyPr/>
        <a:lstStyle/>
        <a:p>
          <a:endParaRPr lang="sk-SK"/>
        </a:p>
      </dgm:t>
    </dgm:pt>
    <dgm:pt modelId="{D271B22D-1CDB-429D-AD40-0A3182388EEF}" type="pres">
      <dgm:prSet presAssocID="{6897D900-09A9-4EE4-B65A-574D13C1295D}" presName="connTx" presStyleLbl="parChTrans1D3" presStyleIdx="3" presStyleCnt="4"/>
      <dgm:spPr/>
      <dgm:t>
        <a:bodyPr/>
        <a:lstStyle/>
        <a:p>
          <a:endParaRPr lang="sk-SK"/>
        </a:p>
      </dgm:t>
    </dgm:pt>
    <dgm:pt modelId="{4D8FFC94-D6A3-43C3-8A70-AC27E4007FB4}" type="pres">
      <dgm:prSet presAssocID="{75BB1445-0E33-47C1-BE63-28838F37E394}" presName="root2" presStyleCnt="0"/>
      <dgm:spPr/>
      <dgm:t>
        <a:bodyPr/>
        <a:lstStyle/>
        <a:p>
          <a:endParaRPr lang="sk-SK"/>
        </a:p>
      </dgm:t>
    </dgm:pt>
    <dgm:pt modelId="{7FF90D29-695E-416C-9477-C85904BA9248}" type="pres">
      <dgm:prSet presAssocID="{75BB1445-0E33-47C1-BE63-28838F37E394}" presName="LevelTwoTextNode" presStyleLbl="node3" presStyleIdx="3" presStyleCnt="4" custScaleX="21764" custScaleY="21764" custLinFactNeighborX="1179" custLinFactNeighborY="1084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5BAD20C-EA2B-4189-83C9-6BF475B12337}" type="pres">
      <dgm:prSet presAssocID="{75BB1445-0E33-47C1-BE63-28838F37E394}" presName="level3hierChild" presStyleCnt="0"/>
      <dgm:spPr/>
      <dgm:t>
        <a:bodyPr/>
        <a:lstStyle/>
        <a:p>
          <a:endParaRPr lang="sk-SK"/>
        </a:p>
      </dgm:t>
    </dgm:pt>
    <dgm:pt modelId="{D401CB5E-8C1F-44C5-B263-598F3667F39C}" type="pres">
      <dgm:prSet presAssocID="{E1BC33E2-C7EC-41F6-A37D-213BFF6C88D6}" presName="conn2-1" presStyleLbl="parChTrans1D4" presStyleIdx="2" presStyleCnt="3"/>
      <dgm:spPr/>
      <dgm:t>
        <a:bodyPr/>
        <a:lstStyle/>
        <a:p>
          <a:endParaRPr lang="sk-SK"/>
        </a:p>
      </dgm:t>
    </dgm:pt>
    <dgm:pt modelId="{2077CC62-6B44-4DDD-878C-E596A2541DB7}" type="pres">
      <dgm:prSet presAssocID="{E1BC33E2-C7EC-41F6-A37D-213BFF6C88D6}" presName="connTx" presStyleLbl="parChTrans1D4" presStyleIdx="2" presStyleCnt="3"/>
      <dgm:spPr/>
      <dgm:t>
        <a:bodyPr/>
        <a:lstStyle/>
        <a:p>
          <a:endParaRPr lang="sk-SK"/>
        </a:p>
      </dgm:t>
    </dgm:pt>
    <dgm:pt modelId="{25F198D6-795F-49D8-AB26-DA618DB1F04F}" type="pres">
      <dgm:prSet presAssocID="{7AE45300-6083-42A2-AF78-30D1E8B77DB5}" presName="root2" presStyleCnt="0"/>
      <dgm:spPr/>
      <dgm:t>
        <a:bodyPr/>
        <a:lstStyle/>
        <a:p>
          <a:endParaRPr lang="sk-SK"/>
        </a:p>
      </dgm:t>
    </dgm:pt>
    <dgm:pt modelId="{31C3BB9F-8FC6-41AE-9679-9B5CDE0E9216}" type="pres">
      <dgm:prSet presAssocID="{7AE45300-6083-42A2-AF78-30D1E8B77DB5}" presName="LevelTwoTextNode" presStyleLbl="node4" presStyleIdx="2" presStyleCnt="3" custScaleX="21764" custScaleY="21764" custLinFactNeighborX="-680" custLinFactNeighborY="-64247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AAE66410-1F2A-4895-88E3-48A0A9C56D7C}" type="pres">
      <dgm:prSet presAssocID="{7AE45300-6083-42A2-AF78-30D1E8B77DB5}" presName="level3hierChild" presStyleCnt="0"/>
      <dgm:spPr/>
      <dgm:t>
        <a:bodyPr/>
        <a:lstStyle/>
        <a:p>
          <a:endParaRPr lang="sk-SK"/>
        </a:p>
      </dgm:t>
    </dgm:pt>
  </dgm:ptLst>
  <dgm:cxnLst>
    <dgm:cxn modelId="{76D68BCD-92C7-432E-9ACF-0BD17DE1033A}" type="presOf" srcId="{6897D900-09A9-4EE4-B65A-574D13C1295D}" destId="{9568FA79-5CDF-4EF0-9B06-7F056019340B}" srcOrd="0" destOrd="0" presId="urn:microsoft.com/office/officeart/2005/8/layout/hierarchy2"/>
    <dgm:cxn modelId="{A985CC5B-C5F9-4E1C-8DC4-1578B45D371A}" type="presOf" srcId="{93AC7364-2977-437B-9CF6-67A01C0AD7EE}" destId="{762B4D07-0F3B-4C3E-844E-4EE2A3D4CFA4}" srcOrd="1" destOrd="0" presId="urn:microsoft.com/office/officeart/2005/8/layout/hierarchy2"/>
    <dgm:cxn modelId="{AAC3066F-13AF-46FC-A6C0-9864A29BB43F}" type="presOf" srcId="{66DA6820-688C-4FCC-BF6D-60CF2EF2EC05}" destId="{7CD1E106-00EB-4ACF-9052-C2FC50626846}" srcOrd="0" destOrd="0" presId="urn:microsoft.com/office/officeart/2005/8/layout/hierarchy2"/>
    <dgm:cxn modelId="{702B1EFB-B4ED-48C8-9936-693DE5F1BB43}" type="presOf" srcId="{5C495F46-8859-4740-92F6-7F1A1826F702}" destId="{04B4BFE0-9C16-46EE-8E1A-95D07DB8CBA7}" srcOrd="1" destOrd="0" presId="urn:microsoft.com/office/officeart/2005/8/layout/hierarchy2"/>
    <dgm:cxn modelId="{D488A49E-875D-42B5-826A-59F89D0CEBA1}" srcId="{F8A61203-1ED4-4F31-A44D-946427B73173}" destId="{475B8EB6-1813-4B22-83E6-F416F89FDDF1}" srcOrd="0" destOrd="0" parTransId="{4D3475EA-726D-40F4-8366-844245667571}" sibTransId="{A012288E-1605-4AE2-A517-089EC0BC7DA5}"/>
    <dgm:cxn modelId="{87CB4205-0218-4E95-9BFB-3C708FBD00B5}" srcId="{F8A61203-1ED4-4F31-A44D-946427B73173}" destId="{BBBC80BD-86CD-428C-9833-70D22585CA06}" srcOrd="1" destOrd="0" parTransId="{A235D544-A7FB-4832-928D-E03351B07EDA}" sibTransId="{8843E4E3-2042-483F-B6B5-143F7383831C}"/>
    <dgm:cxn modelId="{F7B88354-3420-4B81-98F1-6C8D4D05F4AC}" type="presOf" srcId="{ACDB723D-5F58-4594-935C-B45977443205}" destId="{AC829BFA-4B61-4B61-84BD-3754C33CBB79}" srcOrd="0" destOrd="0" presId="urn:microsoft.com/office/officeart/2005/8/layout/hierarchy2"/>
    <dgm:cxn modelId="{D4C860E6-6336-4EB6-82FF-5F51661101CC}" type="presOf" srcId="{E1BC33E2-C7EC-41F6-A37D-213BFF6C88D6}" destId="{2077CC62-6B44-4DDD-878C-E596A2541DB7}" srcOrd="1" destOrd="0" presId="urn:microsoft.com/office/officeart/2005/8/layout/hierarchy2"/>
    <dgm:cxn modelId="{B03E1103-4D45-4BE4-9B08-02969E575D36}" type="presOf" srcId="{4D3475EA-726D-40F4-8366-844245667571}" destId="{C56619A1-6E3B-44DC-AB91-3D024979EC96}" srcOrd="0" destOrd="0" presId="urn:microsoft.com/office/officeart/2005/8/layout/hierarchy2"/>
    <dgm:cxn modelId="{53A4317D-B427-4D57-8E9E-B4BBCCADA632}" type="presOf" srcId="{A2DEDA5D-F7AA-4057-8046-0742D9D4CFD7}" destId="{B36C001D-1C70-4341-9684-A48E2A058FC2}" srcOrd="0" destOrd="0" presId="urn:microsoft.com/office/officeart/2005/8/layout/hierarchy2"/>
    <dgm:cxn modelId="{26628051-408D-47B8-84EE-7BCDA2FA39BD}" srcId="{DCF98CFE-7120-4898-9C7E-0D4EEBA5E31E}" destId="{F8A61203-1ED4-4F31-A44D-946427B73173}" srcOrd="0" destOrd="0" parTransId="{93AC7364-2977-437B-9CF6-67A01C0AD7EE}" sibTransId="{1A707A3A-7271-4825-9AE9-97B63AF64A5D}"/>
    <dgm:cxn modelId="{0D53D42C-9824-474C-9EFD-57604F021FD5}" srcId="{A3E4DA9A-9190-4113-9062-1CDCAAD18EEB}" destId="{DCF98CFE-7120-4898-9C7E-0D4EEBA5E31E}" srcOrd="0" destOrd="0" parTransId="{5018B1A4-35B4-4701-A75E-BD14B4955AE8}" sibTransId="{1D2406AE-3D40-4275-A2F5-5E0D8FC2ADE0}"/>
    <dgm:cxn modelId="{053D3559-6F4B-4DF2-8206-B303A9243D1B}" srcId="{75BB1445-0E33-47C1-BE63-28838F37E394}" destId="{7AE45300-6083-42A2-AF78-30D1E8B77DB5}" srcOrd="0" destOrd="0" parTransId="{E1BC33E2-C7EC-41F6-A37D-213BFF6C88D6}" sibTransId="{E1689C8E-3300-40C8-B860-38C44BAB7A0C}"/>
    <dgm:cxn modelId="{0B9AC89F-6245-4B40-9DFF-03FED30017C7}" srcId="{DCF98CFE-7120-4898-9C7E-0D4EEBA5E31E}" destId="{AD1C9583-1108-4AE3-9934-4927168C9E1D}" srcOrd="1" destOrd="0" parTransId="{063E873A-D35B-4DEB-8189-E159DAD81C83}" sibTransId="{B28AC03E-32F7-4FB9-82EC-F793E7F07F8B}"/>
    <dgm:cxn modelId="{B27F1158-9C65-44B5-94E4-1CF1D3C61683}" type="presOf" srcId="{66DA6820-688C-4FCC-BF6D-60CF2EF2EC05}" destId="{5618DF22-3213-46E9-B711-0518DF943F32}" srcOrd="1" destOrd="0" presId="urn:microsoft.com/office/officeart/2005/8/layout/hierarchy2"/>
    <dgm:cxn modelId="{32DF3761-FF29-44CB-9717-24FDF8336D08}" type="presOf" srcId="{A3E4DA9A-9190-4113-9062-1CDCAAD18EEB}" destId="{E50BD143-9EAE-4CF8-8B21-1EB4E8B02697}" srcOrd="0" destOrd="0" presId="urn:microsoft.com/office/officeart/2005/8/layout/hierarchy2"/>
    <dgm:cxn modelId="{4DAD53E4-5F69-4FDE-8FB7-59D86D7EB94A}" type="presOf" srcId="{6897D900-09A9-4EE4-B65A-574D13C1295D}" destId="{D271B22D-1CDB-429D-AD40-0A3182388EEF}" srcOrd="1" destOrd="0" presId="urn:microsoft.com/office/officeart/2005/8/layout/hierarchy2"/>
    <dgm:cxn modelId="{4785C520-BACF-4EDB-96E9-0F4464096996}" type="presOf" srcId="{AD1C9583-1108-4AE3-9934-4927168C9E1D}" destId="{B390F2F2-250A-4725-B671-BD67CE5E7598}" srcOrd="0" destOrd="0" presId="urn:microsoft.com/office/officeart/2005/8/layout/hierarchy2"/>
    <dgm:cxn modelId="{494851B3-E4EF-488D-B232-55BD7409F9E2}" type="presOf" srcId="{E1BC33E2-C7EC-41F6-A37D-213BFF6C88D6}" destId="{D401CB5E-8C1F-44C5-B263-598F3667F39C}" srcOrd="0" destOrd="0" presId="urn:microsoft.com/office/officeart/2005/8/layout/hierarchy2"/>
    <dgm:cxn modelId="{5C98E422-1629-49A3-97A9-5B1FF30B9B30}" type="presOf" srcId="{DCF98CFE-7120-4898-9C7E-0D4EEBA5E31E}" destId="{11A26082-B424-47BA-9DC7-064D2B3F82FC}" srcOrd="0" destOrd="0" presId="urn:microsoft.com/office/officeart/2005/8/layout/hierarchy2"/>
    <dgm:cxn modelId="{905B380D-B649-4D57-B8B8-220567F6FE0D}" srcId="{A2DEDA5D-F7AA-4057-8046-0742D9D4CFD7}" destId="{69273DEC-D064-465E-A2BC-DE85F1D54121}" srcOrd="0" destOrd="0" parTransId="{ACDB723D-5F58-4594-935C-B45977443205}" sibTransId="{7410CB96-EB70-42D3-982D-B09EF8BB0C54}"/>
    <dgm:cxn modelId="{23C31F1D-A024-4F4A-B02C-22D78777065D}" type="presOf" srcId="{69273DEC-D064-465E-A2BC-DE85F1D54121}" destId="{4179C725-E8C2-496D-AFAC-50904CB56114}" srcOrd="0" destOrd="0" presId="urn:microsoft.com/office/officeart/2005/8/layout/hierarchy2"/>
    <dgm:cxn modelId="{560C9639-2BDD-4BC8-803A-EDE25603BEA1}" type="presOf" srcId="{93AC7364-2977-437B-9CF6-67A01C0AD7EE}" destId="{C0FBA076-E9B4-4505-94C2-C24754992208}" srcOrd="0" destOrd="0" presId="urn:microsoft.com/office/officeart/2005/8/layout/hierarchy2"/>
    <dgm:cxn modelId="{E2B8520A-AF9B-4F3F-86A2-A00BDE0287A7}" srcId="{AD1C9583-1108-4AE3-9934-4927168C9E1D}" destId="{75BB1445-0E33-47C1-BE63-28838F37E394}" srcOrd="1" destOrd="0" parTransId="{6897D900-09A9-4EE4-B65A-574D13C1295D}" sibTransId="{6E5157B2-8E7B-44FC-B618-8F1908B54BAA}"/>
    <dgm:cxn modelId="{E0E3AA9E-4CF3-4957-90B5-0BE027650C99}" type="presOf" srcId="{475B8EB6-1813-4B22-83E6-F416F89FDDF1}" destId="{05402433-33BE-4AFC-9FE5-9392E44D5327}" srcOrd="0" destOrd="0" presId="urn:microsoft.com/office/officeart/2005/8/layout/hierarchy2"/>
    <dgm:cxn modelId="{551A427C-0910-4E92-9C7D-8E62F28F13ED}" srcId="{AD1C9583-1108-4AE3-9934-4927168C9E1D}" destId="{A2DEDA5D-F7AA-4057-8046-0742D9D4CFD7}" srcOrd="0" destOrd="0" parTransId="{5C495F46-8859-4740-92F6-7F1A1826F702}" sibTransId="{86C0980B-07BB-408C-8565-BACF42FD37E0}"/>
    <dgm:cxn modelId="{9489892F-A0CD-4E60-B352-F85A9BA72C92}" type="presOf" srcId="{99B39BB2-7113-4CDB-B7FB-FD5ABE49B942}" destId="{1F450BEF-D4B1-4299-A725-5275D6549AC7}" srcOrd="0" destOrd="0" presId="urn:microsoft.com/office/officeart/2005/8/layout/hierarchy2"/>
    <dgm:cxn modelId="{19CA2E16-34A5-4F47-9B51-15C6F92B8D1B}" type="presOf" srcId="{7AE45300-6083-42A2-AF78-30D1E8B77DB5}" destId="{31C3BB9F-8FC6-41AE-9679-9B5CDE0E9216}" srcOrd="0" destOrd="0" presId="urn:microsoft.com/office/officeart/2005/8/layout/hierarchy2"/>
    <dgm:cxn modelId="{31A59208-4EDC-47E1-BD4C-29E2DA830951}" type="presOf" srcId="{A235D544-A7FB-4832-928D-E03351B07EDA}" destId="{C320CCD0-0A09-479E-9D11-ACF49D0510DD}" srcOrd="0" destOrd="0" presId="urn:microsoft.com/office/officeart/2005/8/layout/hierarchy2"/>
    <dgm:cxn modelId="{ACAC35AC-4FF6-4840-958F-E415FBE827CF}" type="presOf" srcId="{75BB1445-0E33-47C1-BE63-28838F37E394}" destId="{7FF90D29-695E-416C-9477-C85904BA9248}" srcOrd="0" destOrd="0" presId="urn:microsoft.com/office/officeart/2005/8/layout/hierarchy2"/>
    <dgm:cxn modelId="{8DC1826D-6CA8-4BED-9F3F-30DD096CDBED}" type="presOf" srcId="{F8A61203-1ED4-4F31-A44D-946427B73173}" destId="{2F946531-5184-4F5F-B0F5-98A804B9ED41}" srcOrd="0" destOrd="0" presId="urn:microsoft.com/office/officeart/2005/8/layout/hierarchy2"/>
    <dgm:cxn modelId="{C5664A82-11AE-4A87-9A74-8E59AA9224BD}" srcId="{BBBC80BD-86CD-428C-9833-70D22585CA06}" destId="{99B39BB2-7113-4CDB-B7FB-FD5ABE49B942}" srcOrd="0" destOrd="0" parTransId="{66DA6820-688C-4FCC-BF6D-60CF2EF2EC05}" sibTransId="{F11E18F9-39ED-4D82-A027-13ACEFADE03B}"/>
    <dgm:cxn modelId="{58ABFF32-1387-4179-BD2C-247074B277C9}" type="presOf" srcId="{5C495F46-8859-4740-92F6-7F1A1826F702}" destId="{05B5E8B3-02EA-4FE8-BE4B-ABB3799966A3}" srcOrd="0" destOrd="0" presId="urn:microsoft.com/office/officeart/2005/8/layout/hierarchy2"/>
    <dgm:cxn modelId="{8FABCD9F-FEA6-4957-98CB-F0EA051C4969}" type="presOf" srcId="{063E873A-D35B-4DEB-8189-E159DAD81C83}" destId="{3A0E5A4C-B319-4999-B431-66013F91480D}" srcOrd="1" destOrd="0" presId="urn:microsoft.com/office/officeart/2005/8/layout/hierarchy2"/>
    <dgm:cxn modelId="{2B57ABBF-2A5A-484B-BD88-1E6F0634F633}" type="presOf" srcId="{ACDB723D-5F58-4594-935C-B45977443205}" destId="{1CF9DD5B-1210-40ED-8C82-D2F656CD3365}" srcOrd="1" destOrd="0" presId="urn:microsoft.com/office/officeart/2005/8/layout/hierarchy2"/>
    <dgm:cxn modelId="{42234688-AC4A-4FEB-816F-EBEEC6E2E9D7}" type="presOf" srcId="{BBBC80BD-86CD-428C-9833-70D22585CA06}" destId="{CE2C696A-553E-49C6-BB96-76C9B3137BBA}" srcOrd="0" destOrd="0" presId="urn:microsoft.com/office/officeart/2005/8/layout/hierarchy2"/>
    <dgm:cxn modelId="{C6D49350-848B-4DFB-B31E-D22A5DEBB642}" type="presOf" srcId="{A235D544-A7FB-4832-928D-E03351B07EDA}" destId="{3E3CCED7-74B7-4B0E-A1A3-CFA56856CA5F}" srcOrd="1" destOrd="0" presId="urn:microsoft.com/office/officeart/2005/8/layout/hierarchy2"/>
    <dgm:cxn modelId="{A284BF7E-48BD-49D2-8190-A7A667A2E0B5}" type="presOf" srcId="{063E873A-D35B-4DEB-8189-E159DAD81C83}" destId="{CD3F5FC3-14BD-4123-AD50-C4886D9D988C}" srcOrd="0" destOrd="0" presId="urn:microsoft.com/office/officeart/2005/8/layout/hierarchy2"/>
    <dgm:cxn modelId="{DA1B765B-30FE-44F2-9E12-86FD574BDC90}" type="presOf" srcId="{4D3475EA-726D-40F4-8366-844245667571}" destId="{9235DEA2-B754-48AE-BE2D-B573EDEE7B61}" srcOrd="1" destOrd="0" presId="urn:microsoft.com/office/officeart/2005/8/layout/hierarchy2"/>
    <dgm:cxn modelId="{C30CC4FA-50DD-411C-83C0-740EC0031935}" type="presParOf" srcId="{E50BD143-9EAE-4CF8-8B21-1EB4E8B02697}" destId="{F8A27487-5A20-479F-9038-A65C8F58C49A}" srcOrd="0" destOrd="0" presId="urn:microsoft.com/office/officeart/2005/8/layout/hierarchy2"/>
    <dgm:cxn modelId="{CDFC7130-8F89-4513-8435-2423D0FBBC23}" type="presParOf" srcId="{F8A27487-5A20-479F-9038-A65C8F58C49A}" destId="{11A26082-B424-47BA-9DC7-064D2B3F82FC}" srcOrd="0" destOrd="0" presId="urn:microsoft.com/office/officeart/2005/8/layout/hierarchy2"/>
    <dgm:cxn modelId="{DE4697AE-C787-4A7D-ADE1-E56FC4CB0110}" type="presParOf" srcId="{F8A27487-5A20-479F-9038-A65C8F58C49A}" destId="{1B6B9AB3-7DEB-42B3-B8CC-2C6DA700B843}" srcOrd="1" destOrd="0" presId="urn:microsoft.com/office/officeart/2005/8/layout/hierarchy2"/>
    <dgm:cxn modelId="{7CFC8CFC-B925-4089-B818-62A11679577A}" type="presParOf" srcId="{1B6B9AB3-7DEB-42B3-B8CC-2C6DA700B843}" destId="{C0FBA076-E9B4-4505-94C2-C24754992208}" srcOrd="0" destOrd="0" presId="urn:microsoft.com/office/officeart/2005/8/layout/hierarchy2"/>
    <dgm:cxn modelId="{D4F942AA-C888-4CBA-BB03-8C7340284850}" type="presParOf" srcId="{C0FBA076-E9B4-4505-94C2-C24754992208}" destId="{762B4D07-0F3B-4C3E-844E-4EE2A3D4CFA4}" srcOrd="0" destOrd="0" presId="urn:microsoft.com/office/officeart/2005/8/layout/hierarchy2"/>
    <dgm:cxn modelId="{E47EAC38-E4FF-4D9B-83D8-EF620272950F}" type="presParOf" srcId="{1B6B9AB3-7DEB-42B3-B8CC-2C6DA700B843}" destId="{8F029667-BBA9-47D5-BC1D-2F7D1349F546}" srcOrd="1" destOrd="0" presId="urn:microsoft.com/office/officeart/2005/8/layout/hierarchy2"/>
    <dgm:cxn modelId="{8FBF2865-237A-44E3-AB23-31D890C13B5A}" type="presParOf" srcId="{8F029667-BBA9-47D5-BC1D-2F7D1349F546}" destId="{2F946531-5184-4F5F-B0F5-98A804B9ED41}" srcOrd="0" destOrd="0" presId="urn:microsoft.com/office/officeart/2005/8/layout/hierarchy2"/>
    <dgm:cxn modelId="{4E9CFAAB-6CE0-452A-B1F1-BB2156BEC931}" type="presParOf" srcId="{8F029667-BBA9-47D5-BC1D-2F7D1349F546}" destId="{6D3335EA-7A61-4E79-B52B-C8AFBAAB1E5D}" srcOrd="1" destOrd="0" presId="urn:microsoft.com/office/officeart/2005/8/layout/hierarchy2"/>
    <dgm:cxn modelId="{CB0B1F00-8235-4255-B14E-C7E7BE2CABFB}" type="presParOf" srcId="{6D3335EA-7A61-4E79-B52B-C8AFBAAB1E5D}" destId="{C56619A1-6E3B-44DC-AB91-3D024979EC96}" srcOrd="0" destOrd="0" presId="urn:microsoft.com/office/officeart/2005/8/layout/hierarchy2"/>
    <dgm:cxn modelId="{7B367E33-18FF-4660-B4C8-AE83123EFDEF}" type="presParOf" srcId="{C56619A1-6E3B-44DC-AB91-3D024979EC96}" destId="{9235DEA2-B754-48AE-BE2D-B573EDEE7B61}" srcOrd="0" destOrd="0" presId="urn:microsoft.com/office/officeart/2005/8/layout/hierarchy2"/>
    <dgm:cxn modelId="{1C6C811D-2952-4C0C-B23E-414EAE818B2B}" type="presParOf" srcId="{6D3335EA-7A61-4E79-B52B-C8AFBAAB1E5D}" destId="{D1FA07A3-06C7-4684-9F0C-C6C063B0F3CF}" srcOrd="1" destOrd="0" presId="urn:microsoft.com/office/officeart/2005/8/layout/hierarchy2"/>
    <dgm:cxn modelId="{F6D9F060-2C21-4FD2-ACA6-00401513300E}" type="presParOf" srcId="{D1FA07A3-06C7-4684-9F0C-C6C063B0F3CF}" destId="{05402433-33BE-4AFC-9FE5-9392E44D5327}" srcOrd="0" destOrd="0" presId="urn:microsoft.com/office/officeart/2005/8/layout/hierarchy2"/>
    <dgm:cxn modelId="{D2568CA9-6540-4BA4-8881-BCA3553AA281}" type="presParOf" srcId="{D1FA07A3-06C7-4684-9F0C-C6C063B0F3CF}" destId="{3BFC5850-269B-4A7B-A3B4-2A9C6B7773DA}" srcOrd="1" destOrd="0" presId="urn:microsoft.com/office/officeart/2005/8/layout/hierarchy2"/>
    <dgm:cxn modelId="{E2EEEBE4-2427-4B01-BF2D-996017D852AE}" type="presParOf" srcId="{6D3335EA-7A61-4E79-B52B-C8AFBAAB1E5D}" destId="{C320CCD0-0A09-479E-9D11-ACF49D0510DD}" srcOrd="2" destOrd="0" presId="urn:microsoft.com/office/officeart/2005/8/layout/hierarchy2"/>
    <dgm:cxn modelId="{5B8EE627-C58A-48C6-90A3-0C0BD0F26238}" type="presParOf" srcId="{C320CCD0-0A09-479E-9D11-ACF49D0510DD}" destId="{3E3CCED7-74B7-4B0E-A1A3-CFA56856CA5F}" srcOrd="0" destOrd="0" presId="urn:microsoft.com/office/officeart/2005/8/layout/hierarchy2"/>
    <dgm:cxn modelId="{097C4E42-47D4-4E6E-B2A6-65421AAA64C4}" type="presParOf" srcId="{6D3335EA-7A61-4E79-B52B-C8AFBAAB1E5D}" destId="{A287F7D6-35EA-430E-A669-52BFF7E7B3C8}" srcOrd="3" destOrd="0" presId="urn:microsoft.com/office/officeart/2005/8/layout/hierarchy2"/>
    <dgm:cxn modelId="{3B28049E-476E-413F-A263-A453472B8670}" type="presParOf" srcId="{A287F7D6-35EA-430E-A669-52BFF7E7B3C8}" destId="{CE2C696A-553E-49C6-BB96-76C9B3137BBA}" srcOrd="0" destOrd="0" presId="urn:microsoft.com/office/officeart/2005/8/layout/hierarchy2"/>
    <dgm:cxn modelId="{BB30FD75-D39C-4615-98BC-5F7B1C02CAC7}" type="presParOf" srcId="{A287F7D6-35EA-430E-A669-52BFF7E7B3C8}" destId="{8D101C20-31A3-4225-927E-442DB2FD782B}" srcOrd="1" destOrd="0" presId="urn:microsoft.com/office/officeart/2005/8/layout/hierarchy2"/>
    <dgm:cxn modelId="{582464D0-83BE-4159-BC0C-AB1ED23EEBED}" type="presParOf" srcId="{8D101C20-31A3-4225-927E-442DB2FD782B}" destId="{7CD1E106-00EB-4ACF-9052-C2FC50626846}" srcOrd="0" destOrd="0" presId="urn:microsoft.com/office/officeart/2005/8/layout/hierarchy2"/>
    <dgm:cxn modelId="{D9666F1D-D45A-46CD-A3BB-D06B33522061}" type="presParOf" srcId="{7CD1E106-00EB-4ACF-9052-C2FC50626846}" destId="{5618DF22-3213-46E9-B711-0518DF943F32}" srcOrd="0" destOrd="0" presId="urn:microsoft.com/office/officeart/2005/8/layout/hierarchy2"/>
    <dgm:cxn modelId="{39EEC196-558F-4E15-93BE-C30FCE123C5A}" type="presParOf" srcId="{8D101C20-31A3-4225-927E-442DB2FD782B}" destId="{CD57F676-7822-46CD-8387-C000FC1DBB88}" srcOrd="1" destOrd="0" presId="urn:microsoft.com/office/officeart/2005/8/layout/hierarchy2"/>
    <dgm:cxn modelId="{2FBAF494-8799-46DB-BF15-098CAECBE3E6}" type="presParOf" srcId="{CD57F676-7822-46CD-8387-C000FC1DBB88}" destId="{1F450BEF-D4B1-4299-A725-5275D6549AC7}" srcOrd="0" destOrd="0" presId="urn:microsoft.com/office/officeart/2005/8/layout/hierarchy2"/>
    <dgm:cxn modelId="{2AAB4FB3-0BDA-4343-AADA-4D5D38477987}" type="presParOf" srcId="{CD57F676-7822-46CD-8387-C000FC1DBB88}" destId="{2F34678D-A7E3-414B-860E-6316047F18B9}" srcOrd="1" destOrd="0" presId="urn:microsoft.com/office/officeart/2005/8/layout/hierarchy2"/>
    <dgm:cxn modelId="{588EFF4D-CBD9-4D7A-B375-00D7FC21AA77}" type="presParOf" srcId="{1B6B9AB3-7DEB-42B3-B8CC-2C6DA700B843}" destId="{CD3F5FC3-14BD-4123-AD50-C4886D9D988C}" srcOrd="2" destOrd="0" presId="urn:microsoft.com/office/officeart/2005/8/layout/hierarchy2"/>
    <dgm:cxn modelId="{BE1248E9-CA68-4A62-BACB-A4A8431C4C5D}" type="presParOf" srcId="{CD3F5FC3-14BD-4123-AD50-C4886D9D988C}" destId="{3A0E5A4C-B319-4999-B431-66013F91480D}" srcOrd="0" destOrd="0" presId="urn:microsoft.com/office/officeart/2005/8/layout/hierarchy2"/>
    <dgm:cxn modelId="{2C12E583-FF25-4F32-98C2-C119FED707FB}" type="presParOf" srcId="{1B6B9AB3-7DEB-42B3-B8CC-2C6DA700B843}" destId="{D2BF507B-3153-4657-BE56-40E7640DFB3F}" srcOrd="3" destOrd="0" presId="urn:microsoft.com/office/officeart/2005/8/layout/hierarchy2"/>
    <dgm:cxn modelId="{562FDAEC-9E59-48F7-9DB7-03C0408FF8CD}" type="presParOf" srcId="{D2BF507B-3153-4657-BE56-40E7640DFB3F}" destId="{B390F2F2-250A-4725-B671-BD67CE5E7598}" srcOrd="0" destOrd="0" presId="urn:microsoft.com/office/officeart/2005/8/layout/hierarchy2"/>
    <dgm:cxn modelId="{8B778624-2284-4ADA-809D-0D4F710213FE}" type="presParOf" srcId="{D2BF507B-3153-4657-BE56-40E7640DFB3F}" destId="{3F3F4E40-43AE-4A23-853A-2A962E20CFB7}" srcOrd="1" destOrd="0" presId="urn:microsoft.com/office/officeart/2005/8/layout/hierarchy2"/>
    <dgm:cxn modelId="{0065129B-34EB-4EFA-975B-40B86E6DA04A}" type="presParOf" srcId="{3F3F4E40-43AE-4A23-853A-2A962E20CFB7}" destId="{05B5E8B3-02EA-4FE8-BE4B-ABB3799966A3}" srcOrd="0" destOrd="0" presId="urn:microsoft.com/office/officeart/2005/8/layout/hierarchy2"/>
    <dgm:cxn modelId="{A00B1455-7402-4C50-83B8-BBD0E840A585}" type="presParOf" srcId="{05B5E8B3-02EA-4FE8-BE4B-ABB3799966A3}" destId="{04B4BFE0-9C16-46EE-8E1A-95D07DB8CBA7}" srcOrd="0" destOrd="0" presId="urn:microsoft.com/office/officeart/2005/8/layout/hierarchy2"/>
    <dgm:cxn modelId="{CC5EB67E-D52E-4BE3-A460-7927409316C8}" type="presParOf" srcId="{3F3F4E40-43AE-4A23-853A-2A962E20CFB7}" destId="{92D866CE-5F97-46BB-9D0B-197702EAC2F4}" srcOrd="1" destOrd="0" presId="urn:microsoft.com/office/officeart/2005/8/layout/hierarchy2"/>
    <dgm:cxn modelId="{B684DEA6-E77E-41D8-B0C7-4EB7BEF5DDE5}" type="presParOf" srcId="{92D866CE-5F97-46BB-9D0B-197702EAC2F4}" destId="{B36C001D-1C70-4341-9684-A48E2A058FC2}" srcOrd="0" destOrd="0" presId="urn:microsoft.com/office/officeart/2005/8/layout/hierarchy2"/>
    <dgm:cxn modelId="{34A82958-061E-463F-A711-2818BE4B6568}" type="presParOf" srcId="{92D866CE-5F97-46BB-9D0B-197702EAC2F4}" destId="{D49AC45B-3259-4CA0-8794-69941D3FDBF3}" srcOrd="1" destOrd="0" presId="urn:microsoft.com/office/officeart/2005/8/layout/hierarchy2"/>
    <dgm:cxn modelId="{0BCC14EA-67AE-42D7-9F0F-6D5F6217427A}" type="presParOf" srcId="{D49AC45B-3259-4CA0-8794-69941D3FDBF3}" destId="{AC829BFA-4B61-4B61-84BD-3754C33CBB79}" srcOrd="0" destOrd="0" presId="urn:microsoft.com/office/officeart/2005/8/layout/hierarchy2"/>
    <dgm:cxn modelId="{37B60F79-4CF2-478A-8EC2-B9CE09FF07A3}" type="presParOf" srcId="{AC829BFA-4B61-4B61-84BD-3754C33CBB79}" destId="{1CF9DD5B-1210-40ED-8C82-D2F656CD3365}" srcOrd="0" destOrd="0" presId="urn:microsoft.com/office/officeart/2005/8/layout/hierarchy2"/>
    <dgm:cxn modelId="{48109D04-7DE7-4D65-8225-4D6BD61BA209}" type="presParOf" srcId="{D49AC45B-3259-4CA0-8794-69941D3FDBF3}" destId="{E95ADAE9-5160-452C-BE84-BB31F40F6C69}" srcOrd="1" destOrd="0" presId="urn:microsoft.com/office/officeart/2005/8/layout/hierarchy2"/>
    <dgm:cxn modelId="{70214C1A-CF84-4244-9724-B5242A136E37}" type="presParOf" srcId="{E95ADAE9-5160-452C-BE84-BB31F40F6C69}" destId="{4179C725-E8C2-496D-AFAC-50904CB56114}" srcOrd="0" destOrd="0" presId="urn:microsoft.com/office/officeart/2005/8/layout/hierarchy2"/>
    <dgm:cxn modelId="{D41AB7F8-D036-48AB-B1EC-06463E59D944}" type="presParOf" srcId="{E95ADAE9-5160-452C-BE84-BB31F40F6C69}" destId="{F97817C2-D84C-47A8-AD2A-3A14699D862D}" srcOrd="1" destOrd="0" presId="urn:microsoft.com/office/officeart/2005/8/layout/hierarchy2"/>
    <dgm:cxn modelId="{692893F4-D99F-4245-BE44-544A77169DC3}" type="presParOf" srcId="{3F3F4E40-43AE-4A23-853A-2A962E20CFB7}" destId="{9568FA79-5CDF-4EF0-9B06-7F056019340B}" srcOrd="2" destOrd="0" presId="urn:microsoft.com/office/officeart/2005/8/layout/hierarchy2"/>
    <dgm:cxn modelId="{F3EF2567-2ECF-433C-AA98-642985102E39}" type="presParOf" srcId="{9568FA79-5CDF-4EF0-9B06-7F056019340B}" destId="{D271B22D-1CDB-429D-AD40-0A3182388EEF}" srcOrd="0" destOrd="0" presId="urn:microsoft.com/office/officeart/2005/8/layout/hierarchy2"/>
    <dgm:cxn modelId="{89F64EC8-D35B-4DE9-B9AE-BEB7680670CA}" type="presParOf" srcId="{3F3F4E40-43AE-4A23-853A-2A962E20CFB7}" destId="{4D8FFC94-D6A3-43C3-8A70-AC27E4007FB4}" srcOrd="3" destOrd="0" presId="urn:microsoft.com/office/officeart/2005/8/layout/hierarchy2"/>
    <dgm:cxn modelId="{D5B937FF-7CE7-4DFD-BF0E-F621267C82C0}" type="presParOf" srcId="{4D8FFC94-D6A3-43C3-8A70-AC27E4007FB4}" destId="{7FF90D29-695E-416C-9477-C85904BA9248}" srcOrd="0" destOrd="0" presId="urn:microsoft.com/office/officeart/2005/8/layout/hierarchy2"/>
    <dgm:cxn modelId="{6A3EE84D-5EA9-4BDC-8549-9D5B79FC51FA}" type="presParOf" srcId="{4D8FFC94-D6A3-43C3-8A70-AC27E4007FB4}" destId="{35BAD20C-EA2B-4189-83C9-6BF475B12337}" srcOrd="1" destOrd="0" presId="urn:microsoft.com/office/officeart/2005/8/layout/hierarchy2"/>
    <dgm:cxn modelId="{345E51A1-69BB-4020-966E-D9F11F3203B0}" type="presParOf" srcId="{35BAD20C-EA2B-4189-83C9-6BF475B12337}" destId="{D401CB5E-8C1F-44C5-B263-598F3667F39C}" srcOrd="0" destOrd="0" presId="urn:microsoft.com/office/officeart/2005/8/layout/hierarchy2"/>
    <dgm:cxn modelId="{A84AE9FA-23AA-4F26-9553-70100F22339D}" type="presParOf" srcId="{D401CB5E-8C1F-44C5-B263-598F3667F39C}" destId="{2077CC62-6B44-4DDD-878C-E596A2541DB7}" srcOrd="0" destOrd="0" presId="urn:microsoft.com/office/officeart/2005/8/layout/hierarchy2"/>
    <dgm:cxn modelId="{DC167086-AD59-482C-AEC2-DD1448B4D415}" type="presParOf" srcId="{35BAD20C-EA2B-4189-83C9-6BF475B12337}" destId="{25F198D6-795F-49D8-AB26-DA618DB1F04F}" srcOrd="1" destOrd="0" presId="urn:microsoft.com/office/officeart/2005/8/layout/hierarchy2"/>
    <dgm:cxn modelId="{40D35DD4-C754-4D5A-863E-4B816B06E45D}" type="presParOf" srcId="{25F198D6-795F-49D8-AB26-DA618DB1F04F}" destId="{31C3BB9F-8FC6-41AE-9679-9B5CDE0E9216}" srcOrd="0" destOrd="0" presId="urn:microsoft.com/office/officeart/2005/8/layout/hierarchy2"/>
    <dgm:cxn modelId="{C038508D-4BEC-4B12-B049-D5F4020CF80E}" type="presParOf" srcId="{25F198D6-795F-49D8-AB26-DA618DB1F04F}" destId="{AAE66410-1F2A-4895-88E3-48A0A9C56D7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3E4DA9A-9190-4113-9062-1CDCAAD18EEB}" type="doc">
      <dgm:prSet loTypeId="urn:microsoft.com/office/officeart/2005/8/layout/hierarchy2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sk-SK"/>
        </a:p>
      </dgm:t>
    </dgm:pt>
    <dgm:pt modelId="{DCF98CFE-7120-4898-9C7E-0D4EEBA5E31E}">
      <dgm:prSet phldrT="[Text]"/>
      <dgm:spPr/>
      <dgm:t>
        <a:bodyPr/>
        <a:lstStyle/>
        <a:p>
          <a:r>
            <a:rPr lang="en-US" dirty="0" smtClean="0"/>
            <a:t>Flight 1</a:t>
          </a:r>
          <a:endParaRPr lang="sk-SK" dirty="0"/>
        </a:p>
      </dgm:t>
    </dgm:pt>
    <dgm:pt modelId="{5018B1A4-35B4-4701-A75E-BD14B4955AE8}" type="parTrans" cxnId="{0D53D42C-9824-474C-9EFD-57604F021FD5}">
      <dgm:prSet/>
      <dgm:spPr/>
      <dgm:t>
        <a:bodyPr/>
        <a:lstStyle/>
        <a:p>
          <a:endParaRPr lang="sk-SK"/>
        </a:p>
      </dgm:t>
    </dgm:pt>
    <dgm:pt modelId="{1D2406AE-3D40-4275-A2F5-5E0D8FC2ADE0}" type="sibTrans" cxnId="{0D53D42C-9824-474C-9EFD-57604F021FD5}">
      <dgm:prSet/>
      <dgm:spPr/>
      <dgm:t>
        <a:bodyPr/>
        <a:lstStyle/>
        <a:p>
          <a:endParaRPr lang="sk-SK"/>
        </a:p>
      </dgm:t>
    </dgm:pt>
    <dgm:pt modelId="{F8A61203-1ED4-4F31-A44D-946427B73173}">
      <dgm:prSet phldrT="[Text]"/>
      <dgm:spPr/>
      <dgm:t>
        <a:bodyPr/>
        <a:lstStyle/>
        <a:p>
          <a:r>
            <a:rPr lang="en-US" dirty="0" smtClean="0"/>
            <a:t>Flight 2</a:t>
          </a:r>
        </a:p>
      </dgm:t>
    </dgm:pt>
    <dgm:pt modelId="{93AC7364-2977-437B-9CF6-67A01C0AD7EE}" type="parTrans" cxnId="{26628051-408D-47B8-84EE-7BCDA2FA39BD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1A707A3A-7271-4825-9AE9-97B63AF64A5D}" type="sibTrans" cxnId="{26628051-408D-47B8-84EE-7BCDA2FA39BD}">
      <dgm:prSet/>
      <dgm:spPr/>
      <dgm:t>
        <a:bodyPr/>
        <a:lstStyle/>
        <a:p>
          <a:endParaRPr lang="sk-SK"/>
        </a:p>
      </dgm:t>
    </dgm:pt>
    <dgm:pt modelId="{475B8EB6-1813-4B22-83E6-F416F89FDDF1}">
      <dgm:prSet phldrT="[Text]" phldr="1"/>
      <dgm:spPr/>
      <dgm:t>
        <a:bodyPr/>
        <a:lstStyle/>
        <a:p>
          <a:endParaRPr lang="sk-SK" dirty="0"/>
        </a:p>
      </dgm:t>
    </dgm:pt>
    <dgm:pt modelId="{4D3475EA-726D-40F4-8366-844245667571}" type="parTrans" cxnId="{D488A49E-875D-42B5-826A-59F89D0CEBA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A012288E-1605-4AE2-A517-089EC0BC7DA5}" type="sibTrans" cxnId="{D488A49E-875D-42B5-826A-59F89D0CEBA1}">
      <dgm:prSet/>
      <dgm:spPr/>
      <dgm:t>
        <a:bodyPr/>
        <a:lstStyle/>
        <a:p>
          <a:endParaRPr lang="sk-SK"/>
        </a:p>
      </dgm:t>
    </dgm:pt>
    <dgm:pt modelId="{BBBC80BD-86CD-428C-9833-70D22585CA06}">
      <dgm:prSet phldrT="[Text]"/>
      <dgm:spPr/>
      <dgm:t>
        <a:bodyPr/>
        <a:lstStyle/>
        <a:p>
          <a:r>
            <a:rPr lang="en-US" dirty="0" smtClean="0"/>
            <a:t>Flight 4</a:t>
          </a:r>
          <a:endParaRPr lang="sk-SK" dirty="0"/>
        </a:p>
      </dgm:t>
    </dgm:pt>
    <dgm:pt modelId="{A235D544-A7FB-4832-928D-E03351B07EDA}" type="parTrans" cxnId="{87CB4205-0218-4E95-9BFB-3C708FBD00B5}">
      <dgm:prSet/>
      <dgm:spPr/>
      <dgm:t>
        <a:bodyPr/>
        <a:lstStyle/>
        <a:p>
          <a:endParaRPr lang="sk-SK"/>
        </a:p>
      </dgm:t>
    </dgm:pt>
    <dgm:pt modelId="{8843E4E3-2042-483F-B6B5-143F7383831C}" type="sibTrans" cxnId="{87CB4205-0218-4E95-9BFB-3C708FBD00B5}">
      <dgm:prSet/>
      <dgm:spPr/>
      <dgm:t>
        <a:bodyPr/>
        <a:lstStyle/>
        <a:p>
          <a:endParaRPr lang="sk-SK"/>
        </a:p>
      </dgm:t>
    </dgm:pt>
    <dgm:pt modelId="{A2DEDA5D-F7AA-4057-8046-0742D9D4CFD7}">
      <dgm:prSet phldrT="[Text]"/>
      <dgm:spPr/>
      <dgm:t>
        <a:bodyPr/>
        <a:lstStyle/>
        <a:p>
          <a:r>
            <a:rPr lang="en-US" dirty="0" smtClean="0"/>
            <a:t>Flight 5</a:t>
          </a:r>
          <a:endParaRPr lang="sk-SK" dirty="0"/>
        </a:p>
      </dgm:t>
    </dgm:pt>
    <dgm:pt modelId="{5C495F46-8859-4740-92F6-7F1A1826F702}" type="parTrans" cxnId="{551A427C-0910-4E92-9C7D-8E62F28F13ED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86C0980B-07BB-408C-8565-BACF42FD37E0}" type="sibTrans" cxnId="{551A427C-0910-4E92-9C7D-8E62F28F13ED}">
      <dgm:prSet/>
      <dgm:spPr/>
      <dgm:t>
        <a:bodyPr/>
        <a:lstStyle/>
        <a:p>
          <a:endParaRPr lang="sk-SK"/>
        </a:p>
      </dgm:t>
    </dgm:pt>
    <dgm:pt modelId="{69273DEC-D064-465E-A2BC-DE85F1D54121}">
      <dgm:prSet phldrT="[Text]" phldr="1"/>
      <dgm:spPr/>
      <dgm:t>
        <a:bodyPr/>
        <a:lstStyle/>
        <a:p>
          <a:endParaRPr lang="sk-SK" dirty="0"/>
        </a:p>
      </dgm:t>
    </dgm:pt>
    <dgm:pt modelId="{ACDB723D-5F58-4594-935C-B45977443205}" type="parTrans" cxnId="{905B380D-B649-4D57-B8B8-220567F6FE0D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7410CB96-EB70-42D3-982D-B09EF8BB0C54}" type="sibTrans" cxnId="{905B380D-B649-4D57-B8B8-220567F6FE0D}">
      <dgm:prSet/>
      <dgm:spPr/>
      <dgm:t>
        <a:bodyPr/>
        <a:lstStyle/>
        <a:p>
          <a:endParaRPr lang="sk-SK"/>
        </a:p>
      </dgm:t>
    </dgm:pt>
    <dgm:pt modelId="{AD1C9583-1108-4AE3-9934-4927168C9E1D}">
      <dgm:prSet/>
      <dgm:spPr/>
      <dgm:t>
        <a:bodyPr/>
        <a:lstStyle/>
        <a:p>
          <a:r>
            <a:rPr lang="en-US" dirty="0" smtClean="0"/>
            <a:t>Flight 3</a:t>
          </a:r>
          <a:endParaRPr lang="sk-SK" dirty="0"/>
        </a:p>
      </dgm:t>
    </dgm:pt>
    <dgm:pt modelId="{063E873A-D35B-4DEB-8189-E159DAD81C83}" type="parTrans" cxnId="{0B9AC89F-6245-4B40-9DFF-03FED30017C7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sk-SK"/>
        </a:p>
      </dgm:t>
    </dgm:pt>
    <dgm:pt modelId="{B28AC03E-32F7-4FB9-82EC-F793E7F07F8B}" type="sibTrans" cxnId="{0B9AC89F-6245-4B40-9DFF-03FED30017C7}">
      <dgm:prSet/>
      <dgm:spPr/>
      <dgm:t>
        <a:bodyPr/>
        <a:lstStyle/>
        <a:p>
          <a:endParaRPr lang="sk-SK"/>
        </a:p>
      </dgm:t>
    </dgm:pt>
    <dgm:pt modelId="{75BB1445-0E33-47C1-BE63-28838F37E394}">
      <dgm:prSet/>
      <dgm:spPr/>
      <dgm:t>
        <a:bodyPr/>
        <a:lstStyle/>
        <a:p>
          <a:r>
            <a:rPr lang="en-US" dirty="0" smtClean="0"/>
            <a:t>Flight 6</a:t>
          </a:r>
          <a:endParaRPr lang="sk-SK" dirty="0"/>
        </a:p>
      </dgm:t>
    </dgm:pt>
    <dgm:pt modelId="{6897D900-09A9-4EE4-B65A-574D13C1295D}" type="parTrans" cxnId="{E2B8520A-AF9B-4F3F-86A2-A00BDE0287A7}">
      <dgm:prSet/>
      <dgm:spPr/>
      <dgm:t>
        <a:bodyPr/>
        <a:lstStyle/>
        <a:p>
          <a:endParaRPr lang="sk-SK"/>
        </a:p>
      </dgm:t>
    </dgm:pt>
    <dgm:pt modelId="{6E5157B2-8E7B-44FC-B618-8F1908B54BAA}" type="sibTrans" cxnId="{E2B8520A-AF9B-4F3F-86A2-A00BDE0287A7}">
      <dgm:prSet/>
      <dgm:spPr/>
      <dgm:t>
        <a:bodyPr/>
        <a:lstStyle/>
        <a:p>
          <a:endParaRPr lang="sk-SK"/>
        </a:p>
      </dgm:t>
    </dgm:pt>
    <dgm:pt modelId="{7AE45300-6083-42A2-AF78-30D1E8B77DB5}">
      <dgm:prSet/>
      <dgm:spPr/>
      <dgm:t>
        <a:bodyPr/>
        <a:lstStyle/>
        <a:p>
          <a:r>
            <a:rPr lang="en-US" dirty="0" smtClean="0"/>
            <a:t>Flight 7</a:t>
          </a:r>
          <a:endParaRPr lang="sk-SK" dirty="0"/>
        </a:p>
      </dgm:t>
    </dgm:pt>
    <dgm:pt modelId="{E1BC33E2-C7EC-41F6-A37D-213BFF6C88D6}" type="parTrans" cxnId="{053D3559-6F4B-4DF2-8206-B303A9243D1B}">
      <dgm:prSet/>
      <dgm:spPr/>
      <dgm:t>
        <a:bodyPr/>
        <a:lstStyle/>
        <a:p>
          <a:endParaRPr lang="sk-SK"/>
        </a:p>
      </dgm:t>
    </dgm:pt>
    <dgm:pt modelId="{E1689C8E-3300-40C8-B860-38C44BAB7A0C}" type="sibTrans" cxnId="{053D3559-6F4B-4DF2-8206-B303A9243D1B}">
      <dgm:prSet/>
      <dgm:spPr/>
      <dgm:t>
        <a:bodyPr/>
        <a:lstStyle/>
        <a:p>
          <a:endParaRPr lang="sk-SK"/>
        </a:p>
      </dgm:t>
    </dgm:pt>
    <dgm:pt modelId="{99B39BB2-7113-4CDB-B7FB-FD5ABE49B942}">
      <dgm:prSet/>
      <dgm:spPr/>
      <dgm:t>
        <a:bodyPr/>
        <a:lstStyle/>
        <a:p>
          <a:endParaRPr lang="sk-SK" dirty="0"/>
        </a:p>
      </dgm:t>
    </dgm:pt>
    <dgm:pt modelId="{66DA6820-688C-4FCC-BF6D-60CF2EF2EC05}" type="parTrans" cxnId="{C5664A82-11AE-4A87-9A74-8E59AA9224BD}">
      <dgm:prSet/>
      <dgm:spPr/>
      <dgm:t>
        <a:bodyPr/>
        <a:lstStyle/>
        <a:p>
          <a:endParaRPr lang="sk-SK"/>
        </a:p>
      </dgm:t>
    </dgm:pt>
    <dgm:pt modelId="{F11E18F9-39ED-4D82-A027-13ACEFADE03B}" type="sibTrans" cxnId="{C5664A82-11AE-4A87-9A74-8E59AA9224BD}">
      <dgm:prSet/>
      <dgm:spPr/>
      <dgm:t>
        <a:bodyPr/>
        <a:lstStyle/>
        <a:p>
          <a:endParaRPr lang="sk-SK"/>
        </a:p>
      </dgm:t>
    </dgm:pt>
    <dgm:pt modelId="{E50BD143-9EAE-4CF8-8B21-1EB4E8B02697}" type="pres">
      <dgm:prSet presAssocID="{A3E4DA9A-9190-4113-9062-1CDCAAD18EE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F8A27487-5A20-479F-9038-A65C8F58C49A}" type="pres">
      <dgm:prSet presAssocID="{DCF98CFE-7120-4898-9C7E-0D4EEBA5E31E}" presName="root1" presStyleCnt="0"/>
      <dgm:spPr/>
      <dgm:t>
        <a:bodyPr/>
        <a:lstStyle/>
        <a:p>
          <a:endParaRPr lang="sk-SK"/>
        </a:p>
      </dgm:t>
    </dgm:pt>
    <dgm:pt modelId="{11A26082-B424-47BA-9DC7-064D2B3F82FC}" type="pres">
      <dgm:prSet presAssocID="{DCF98CFE-7120-4898-9C7E-0D4EEBA5E31E}" presName="LevelOneTextNode" presStyleLbl="node0" presStyleIdx="0" presStyleCnt="1" custScaleX="21764" custScaleY="21764" custLinFactNeighborX="-92" custLinFactNeighborY="-179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1B6B9AB3-7DEB-42B3-B8CC-2C6DA700B843}" type="pres">
      <dgm:prSet presAssocID="{DCF98CFE-7120-4898-9C7E-0D4EEBA5E31E}" presName="level2hierChild" presStyleCnt="0"/>
      <dgm:spPr/>
      <dgm:t>
        <a:bodyPr/>
        <a:lstStyle/>
        <a:p>
          <a:endParaRPr lang="sk-SK"/>
        </a:p>
      </dgm:t>
    </dgm:pt>
    <dgm:pt modelId="{C0FBA076-E9B4-4505-94C2-C24754992208}" type="pres">
      <dgm:prSet presAssocID="{93AC7364-2977-437B-9CF6-67A01C0AD7EE}" presName="conn2-1" presStyleLbl="parChTrans1D2" presStyleIdx="0" presStyleCnt="2"/>
      <dgm:spPr/>
      <dgm:t>
        <a:bodyPr/>
        <a:lstStyle/>
        <a:p>
          <a:endParaRPr lang="sk-SK"/>
        </a:p>
      </dgm:t>
    </dgm:pt>
    <dgm:pt modelId="{762B4D07-0F3B-4C3E-844E-4EE2A3D4CFA4}" type="pres">
      <dgm:prSet presAssocID="{93AC7364-2977-437B-9CF6-67A01C0AD7EE}" presName="connTx" presStyleLbl="parChTrans1D2" presStyleIdx="0" presStyleCnt="2"/>
      <dgm:spPr/>
      <dgm:t>
        <a:bodyPr/>
        <a:lstStyle/>
        <a:p>
          <a:endParaRPr lang="sk-SK"/>
        </a:p>
      </dgm:t>
    </dgm:pt>
    <dgm:pt modelId="{8F029667-BBA9-47D5-BC1D-2F7D1349F546}" type="pres">
      <dgm:prSet presAssocID="{F8A61203-1ED4-4F31-A44D-946427B73173}" presName="root2" presStyleCnt="0"/>
      <dgm:spPr/>
      <dgm:t>
        <a:bodyPr/>
        <a:lstStyle/>
        <a:p>
          <a:endParaRPr lang="sk-SK"/>
        </a:p>
      </dgm:t>
    </dgm:pt>
    <dgm:pt modelId="{2F946531-5184-4F5F-B0F5-98A804B9ED41}" type="pres">
      <dgm:prSet presAssocID="{F8A61203-1ED4-4F31-A44D-946427B73173}" presName="LevelTwoTextNode" presStyleLbl="node2" presStyleIdx="0" presStyleCnt="2" custScaleX="21764" custScaleY="21764" custLinFactNeighborX="-14872" custLinFactNeighborY="-2094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6D3335EA-7A61-4E79-B52B-C8AFBAAB1E5D}" type="pres">
      <dgm:prSet presAssocID="{F8A61203-1ED4-4F31-A44D-946427B73173}" presName="level3hierChild" presStyleCnt="0"/>
      <dgm:spPr/>
      <dgm:t>
        <a:bodyPr/>
        <a:lstStyle/>
        <a:p>
          <a:endParaRPr lang="sk-SK"/>
        </a:p>
      </dgm:t>
    </dgm:pt>
    <dgm:pt modelId="{C56619A1-6E3B-44DC-AB91-3D024979EC96}" type="pres">
      <dgm:prSet presAssocID="{4D3475EA-726D-40F4-8366-844245667571}" presName="conn2-1" presStyleLbl="parChTrans1D3" presStyleIdx="0" presStyleCnt="4"/>
      <dgm:spPr/>
      <dgm:t>
        <a:bodyPr/>
        <a:lstStyle/>
        <a:p>
          <a:endParaRPr lang="sk-SK"/>
        </a:p>
      </dgm:t>
    </dgm:pt>
    <dgm:pt modelId="{9235DEA2-B754-48AE-BE2D-B573EDEE7B61}" type="pres">
      <dgm:prSet presAssocID="{4D3475EA-726D-40F4-8366-844245667571}" presName="connTx" presStyleLbl="parChTrans1D3" presStyleIdx="0" presStyleCnt="4"/>
      <dgm:spPr/>
      <dgm:t>
        <a:bodyPr/>
        <a:lstStyle/>
        <a:p>
          <a:endParaRPr lang="sk-SK"/>
        </a:p>
      </dgm:t>
    </dgm:pt>
    <dgm:pt modelId="{D1FA07A3-06C7-4684-9F0C-C6C063B0F3CF}" type="pres">
      <dgm:prSet presAssocID="{475B8EB6-1813-4B22-83E6-F416F89FDDF1}" presName="root2" presStyleCnt="0"/>
      <dgm:spPr/>
      <dgm:t>
        <a:bodyPr/>
        <a:lstStyle/>
        <a:p>
          <a:endParaRPr lang="sk-SK"/>
        </a:p>
      </dgm:t>
    </dgm:pt>
    <dgm:pt modelId="{05402433-33BE-4AFC-9FE5-9392E44D5327}" type="pres">
      <dgm:prSet presAssocID="{475B8EB6-1813-4B22-83E6-F416F89FDDF1}" presName="LevelTwoTextNode" presStyleLbl="node3" presStyleIdx="0" presStyleCnt="4" custScaleX="21764" custScaleY="21764" custLinFactNeighborX="-6966" custLinFactNeighborY="395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BFC5850-269B-4A7B-A3B4-2A9C6B7773DA}" type="pres">
      <dgm:prSet presAssocID="{475B8EB6-1813-4B22-83E6-F416F89FDDF1}" presName="level3hierChild" presStyleCnt="0"/>
      <dgm:spPr/>
      <dgm:t>
        <a:bodyPr/>
        <a:lstStyle/>
        <a:p>
          <a:endParaRPr lang="sk-SK"/>
        </a:p>
      </dgm:t>
    </dgm:pt>
    <dgm:pt modelId="{C320CCD0-0A09-479E-9D11-ACF49D0510DD}" type="pres">
      <dgm:prSet presAssocID="{A235D544-A7FB-4832-928D-E03351B07EDA}" presName="conn2-1" presStyleLbl="parChTrans1D3" presStyleIdx="1" presStyleCnt="4"/>
      <dgm:spPr/>
      <dgm:t>
        <a:bodyPr/>
        <a:lstStyle/>
        <a:p>
          <a:endParaRPr lang="sk-SK"/>
        </a:p>
      </dgm:t>
    </dgm:pt>
    <dgm:pt modelId="{3E3CCED7-74B7-4B0E-A1A3-CFA56856CA5F}" type="pres">
      <dgm:prSet presAssocID="{A235D544-A7FB-4832-928D-E03351B07EDA}" presName="connTx" presStyleLbl="parChTrans1D3" presStyleIdx="1" presStyleCnt="4"/>
      <dgm:spPr/>
      <dgm:t>
        <a:bodyPr/>
        <a:lstStyle/>
        <a:p>
          <a:endParaRPr lang="sk-SK"/>
        </a:p>
      </dgm:t>
    </dgm:pt>
    <dgm:pt modelId="{A287F7D6-35EA-430E-A669-52BFF7E7B3C8}" type="pres">
      <dgm:prSet presAssocID="{BBBC80BD-86CD-428C-9833-70D22585CA06}" presName="root2" presStyleCnt="0"/>
      <dgm:spPr/>
      <dgm:t>
        <a:bodyPr/>
        <a:lstStyle/>
        <a:p>
          <a:endParaRPr lang="sk-SK"/>
        </a:p>
      </dgm:t>
    </dgm:pt>
    <dgm:pt modelId="{CE2C696A-553E-49C6-BB96-76C9B3137BBA}" type="pres">
      <dgm:prSet presAssocID="{BBBC80BD-86CD-428C-9833-70D22585CA06}" presName="LevelTwoTextNode" presStyleLbl="node3" presStyleIdx="1" presStyleCnt="4" custScaleX="21764" custScaleY="21764" custLinFactNeighborX="-2105" custLinFactNeighborY="-7821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8D101C20-31A3-4225-927E-442DB2FD782B}" type="pres">
      <dgm:prSet presAssocID="{BBBC80BD-86CD-428C-9833-70D22585CA06}" presName="level3hierChild" presStyleCnt="0"/>
      <dgm:spPr/>
      <dgm:t>
        <a:bodyPr/>
        <a:lstStyle/>
        <a:p>
          <a:endParaRPr lang="sk-SK"/>
        </a:p>
      </dgm:t>
    </dgm:pt>
    <dgm:pt modelId="{7CD1E106-00EB-4ACF-9052-C2FC50626846}" type="pres">
      <dgm:prSet presAssocID="{66DA6820-688C-4FCC-BF6D-60CF2EF2EC05}" presName="conn2-1" presStyleLbl="parChTrans1D4" presStyleIdx="0" presStyleCnt="3"/>
      <dgm:spPr/>
      <dgm:t>
        <a:bodyPr/>
        <a:lstStyle/>
        <a:p>
          <a:endParaRPr lang="sk-SK"/>
        </a:p>
      </dgm:t>
    </dgm:pt>
    <dgm:pt modelId="{5618DF22-3213-46E9-B711-0518DF943F32}" type="pres">
      <dgm:prSet presAssocID="{66DA6820-688C-4FCC-BF6D-60CF2EF2EC05}" presName="connTx" presStyleLbl="parChTrans1D4" presStyleIdx="0" presStyleCnt="3"/>
      <dgm:spPr/>
      <dgm:t>
        <a:bodyPr/>
        <a:lstStyle/>
        <a:p>
          <a:endParaRPr lang="sk-SK"/>
        </a:p>
      </dgm:t>
    </dgm:pt>
    <dgm:pt modelId="{CD57F676-7822-46CD-8387-C000FC1DBB88}" type="pres">
      <dgm:prSet presAssocID="{99B39BB2-7113-4CDB-B7FB-FD5ABE49B942}" presName="root2" presStyleCnt="0"/>
      <dgm:spPr/>
      <dgm:t>
        <a:bodyPr/>
        <a:lstStyle/>
        <a:p>
          <a:endParaRPr lang="sk-SK"/>
        </a:p>
      </dgm:t>
    </dgm:pt>
    <dgm:pt modelId="{1F450BEF-D4B1-4299-A725-5275D6549AC7}" type="pres">
      <dgm:prSet presAssocID="{99B39BB2-7113-4CDB-B7FB-FD5ABE49B942}" presName="LevelTwoTextNode" presStyleLbl="node4" presStyleIdx="0" presStyleCnt="3" custScaleX="21764" custScaleY="21764" custLinFactNeighborX="-680" custLinFactNeighborY="928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2F34678D-A7E3-414B-860E-6316047F18B9}" type="pres">
      <dgm:prSet presAssocID="{99B39BB2-7113-4CDB-B7FB-FD5ABE49B942}" presName="level3hierChild" presStyleCnt="0"/>
      <dgm:spPr/>
      <dgm:t>
        <a:bodyPr/>
        <a:lstStyle/>
        <a:p>
          <a:endParaRPr lang="sk-SK"/>
        </a:p>
      </dgm:t>
    </dgm:pt>
    <dgm:pt modelId="{CD3F5FC3-14BD-4123-AD50-C4886D9D988C}" type="pres">
      <dgm:prSet presAssocID="{063E873A-D35B-4DEB-8189-E159DAD81C83}" presName="conn2-1" presStyleLbl="parChTrans1D2" presStyleIdx="1" presStyleCnt="2"/>
      <dgm:spPr/>
      <dgm:t>
        <a:bodyPr/>
        <a:lstStyle/>
        <a:p>
          <a:endParaRPr lang="sk-SK"/>
        </a:p>
      </dgm:t>
    </dgm:pt>
    <dgm:pt modelId="{3A0E5A4C-B319-4999-B431-66013F91480D}" type="pres">
      <dgm:prSet presAssocID="{063E873A-D35B-4DEB-8189-E159DAD81C83}" presName="connTx" presStyleLbl="parChTrans1D2" presStyleIdx="1" presStyleCnt="2"/>
      <dgm:spPr/>
      <dgm:t>
        <a:bodyPr/>
        <a:lstStyle/>
        <a:p>
          <a:endParaRPr lang="sk-SK"/>
        </a:p>
      </dgm:t>
    </dgm:pt>
    <dgm:pt modelId="{D2BF507B-3153-4657-BE56-40E7640DFB3F}" type="pres">
      <dgm:prSet presAssocID="{AD1C9583-1108-4AE3-9934-4927168C9E1D}" presName="root2" presStyleCnt="0"/>
      <dgm:spPr/>
      <dgm:t>
        <a:bodyPr/>
        <a:lstStyle/>
        <a:p>
          <a:endParaRPr lang="sk-SK"/>
        </a:p>
      </dgm:t>
    </dgm:pt>
    <dgm:pt modelId="{B390F2F2-250A-4725-B671-BD67CE5E7598}" type="pres">
      <dgm:prSet presAssocID="{AD1C9583-1108-4AE3-9934-4927168C9E1D}" presName="LevelTwoTextNode" presStyleLbl="node2" presStyleIdx="1" presStyleCnt="2" custScaleX="21764" custScaleY="21764" custLinFactNeighborX="-19716" custLinFactNeighborY="329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F3F4E40-43AE-4A23-853A-2A962E20CFB7}" type="pres">
      <dgm:prSet presAssocID="{AD1C9583-1108-4AE3-9934-4927168C9E1D}" presName="level3hierChild" presStyleCnt="0"/>
      <dgm:spPr/>
      <dgm:t>
        <a:bodyPr/>
        <a:lstStyle/>
        <a:p>
          <a:endParaRPr lang="sk-SK"/>
        </a:p>
      </dgm:t>
    </dgm:pt>
    <dgm:pt modelId="{05B5E8B3-02EA-4FE8-BE4B-ABB3799966A3}" type="pres">
      <dgm:prSet presAssocID="{5C495F46-8859-4740-92F6-7F1A1826F702}" presName="conn2-1" presStyleLbl="parChTrans1D3" presStyleIdx="2" presStyleCnt="4"/>
      <dgm:spPr/>
      <dgm:t>
        <a:bodyPr/>
        <a:lstStyle/>
        <a:p>
          <a:endParaRPr lang="sk-SK"/>
        </a:p>
      </dgm:t>
    </dgm:pt>
    <dgm:pt modelId="{04B4BFE0-9C16-46EE-8E1A-95D07DB8CBA7}" type="pres">
      <dgm:prSet presAssocID="{5C495F46-8859-4740-92F6-7F1A1826F702}" presName="connTx" presStyleLbl="parChTrans1D3" presStyleIdx="2" presStyleCnt="4"/>
      <dgm:spPr/>
      <dgm:t>
        <a:bodyPr/>
        <a:lstStyle/>
        <a:p>
          <a:endParaRPr lang="sk-SK"/>
        </a:p>
      </dgm:t>
    </dgm:pt>
    <dgm:pt modelId="{92D866CE-5F97-46BB-9D0B-197702EAC2F4}" type="pres">
      <dgm:prSet presAssocID="{A2DEDA5D-F7AA-4057-8046-0742D9D4CFD7}" presName="root2" presStyleCnt="0"/>
      <dgm:spPr/>
      <dgm:t>
        <a:bodyPr/>
        <a:lstStyle/>
        <a:p>
          <a:endParaRPr lang="sk-SK"/>
        </a:p>
      </dgm:t>
    </dgm:pt>
    <dgm:pt modelId="{B36C001D-1C70-4341-9684-A48E2A058FC2}" type="pres">
      <dgm:prSet presAssocID="{A2DEDA5D-F7AA-4057-8046-0742D9D4CFD7}" presName="LevelTwoTextNode" presStyleLbl="node3" presStyleIdx="2" presStyleCnt="4" custScaleX="21764" custScaleY="21764" custLinFactNeighborX="-6966" custLinFactNeighborY="-3396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D49AC45B-3259-4CA0-8794-69941D3FDBF3}" type="pres">
      <dgm:prSet presAssocID="{A2DEDA5D-F7AA-4057-8046-0742D9D4CFD7}" presName="level3hierChild" presStyleCnt="0"/>
      <dgm:spPr/>
      <dgm:t>
        <a:bodyPr/>
        <a:lstStyle/>
        <a:p>
          <a:endParaRPr lang="sk-SK"/>
        </a:p>
      </dgm:t>
    </dgm:pt>
    <dgm:pt modelId="{AC829BFA-4B61-4B61-84BD-3754C33CBB79}" type="pres">
      <dgm:prSet presAssocID="{ACDB723D-5F58-4594-935C-B45977443205}" presName="conn2-1" presStyleLbl="parChTrans1D4" presStyleIdx="1" presStyleCnt="3"/>
      <dgm:spPr/>
      <dgm:t>
        <a:bodyPr/>
        <a:lstStyle/>
        <a:p>
          <a:endParaRPr lang="sk-SK"/>
        </a:p>
      </dgm:t>
    </dgm:pt>
    <dgm:pt modelId="{1CF9DD5B-1210-40ED-8C82-D2F656CD3365}" type="pres">
      <dgm:prSet presAssocID="{ACDB723D-5F58-4594-935C-B45977443205}" presName="connTx" presStyleLbl="parChTrans1D4" presStyleIdx="1" presStyleCnt="3"/>
      <dgm:spPr/>
      <dgm:t>
        <a:bodyPr/>
        <a:lstStyle/>
        <a:p>
          <a:endParaRPr lang="sk-SK"/>
        </a:p>
      </dgm:t>
    </dgm:pt>
    <dgm:pt modelId="{E95ADAE9-5160-452C-BE84-BB31F40F6C69}" type="pres">
      <dgm:prSet presAssocID="{69273DEC-D064-465E-A2BC-DE85F1D54121}" presName="root2" presStyleCnt="0"/>
      <dgm:spPr/>
      <dgm:t>
        <a:bodyPr/>
        <a:lstStyle/>
        <a:p>
          <a:endParaRPr lang="sk-SK"/>
        </a:p>
      </dgm:t>
    </dgm:pt>
    <dgm:pt modelId="{4179C725-E8C2-496D-AFAC-50904CB56114}" type="pres">
      <dgm:prSet presAssocID="{69273DEC-D064-465E-A2BC-DE85F1D54121}" presName="LevelTwoTextNode" presStyleLbl="node4" presStyleIdx="1" presStyleCnt="3" custScaleX="21764" custScaleY="21764" custLinFactNeighborX="-680" custLinFactNeighborY="-2748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F97817C2-D84C-47A8-AD2A-3A14699D862D}" type="pres">
      <dgm:prSet presAssocID="{69273DEC-D064-465E-A2BC-DE85F1D54121}" presName="level3hierChild" presStyleCnt="0"/>
      <dgm:spPr/>
      <dgm:t>
        <a:bodyPr/>
        <a:lstStyle/>
        <a:p>
          <a:endParaRPr lang="sk-SK"/>
        </a:p>
      </dgm:t>
    </dgm:pt>
    <dgm:pt modelId="{9568FA79-5CDF-4EF0-9B06-7F056019340B}" type="pres">
      <dgm:prSet presAssocID="{6897D900-09A9-4EE4-B65A-574D13C1295D}" presName="conn2-1" presStyleLbl="parChTrans1D3" presStyleIdx="3" presStyleCnt="4"/>
      <dgm:spPr/>
      <dgm:t>
        <a:bodyPr/>
        <a:lstStyle/>
        <a:p>
          <a:endParaRPr lang="sk-SK"/>
        </a:p>
      </dgm:t>
    </dgm:pt>
    <dgm:pt modelId="{D271B22D-1CDB-429D-AD40-0A3182388EEF}" type="pres">
      <dgm:prSet presAssocID="{6897D900-09A9-4EE4-B65A-574D13C1295D}" presName="connTx" presStyleLbl="parChTrans1D3" presStyleIdx="3" presStyleCnt="4"/>
      <dgm:spPr/>
      <dgm:t>
        <a:bodyPr/>
        <a:lstStyle/>
        <a:p>
          <a:endParaRPr lang="sk-SK"/>
        </a:p>
      </dgm:t>
    </dgm:pt>
    <dgm:pt modelId="{4D8FFC94-D6A3-43C3-8A70-AC27E4007FB4}" type="pres">
      <dgm:prSet presAssocID="{75BB1445-0E33-47C1-BE63-28838F37E394}" presName="root2" presStyleCnt="0"/>
      <dgm:spPr/>
      <dgm:t>
        <a:bodyPr/>
        <a:lstStyle/>
        <a:p>
          <a:endParaRPr lang="sk-SK"/>
        </a:p>
      </dgm:t>
    </dgm:pt>
    <dgm:pt modelId="{7FF90D29-695E-416C-9477-C85904BA9248}" type="pres">
      <dgm:prSet presAssocID="{75BB1445-0E33-47C1-BE63-28838F37E394}" presName="LevelTwoTextNode" presStyleLbl="node3" presStyleIdx="3" presStyleCnt="4" custScaleX="21764" custScaleY="21764" custLinFactNeighborX="1179" custLinFactNeighborY="1084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5BAD20C-EA2B-4189-83C9-6BF475B12337}" type="pres">
      <dgm:prSet presAssocID="{75BB1445-0E33-47C1-BE63-28838F37E394}" presName="level3hierChild" presStyleCnt="0"/>
      <dgm:spPr/>
      <dgm:t>
        <a:bodyPr/>
        <a:lstStyle/>
        <a:p>
          <a:endParaRPr lang="sk-SK"/>
        </a:p>
      </dgm:t>
    </dgm:pt>
    <dgm:pt modelId="{D401CB5E-8C1F-44C5-B263-598F3667F39C}" type="pres">
      <dgm:prSet presAssocID="{E1BC33E2-C7EC-41F6-A37D-213BFF6C88D6}" presName="conn2-1" presStyleLbl="parChTrans1D4" presStyleIdx="2" presStyleCnt="3"/>
      <dgm:spPr/>
      <dgm:t>
        <a:bodyPr/>
        <a:lstStyle/>
        <a:p>
          <a:endParaRPr lang="sk-SK"/>
        </a:p>
      </dgm:t>
    </dgm:pt>
    <dgm:pt modelId="{2077CC62-6B44-4DDD-878C-E596A2541DB7}" type="pres">
      <dgm:prSet presAssocID="{E1BC33E2-C7EC-41F6-A37D-213BFF6C88D6}" presName="connTx" presStyleLbl="parChTrans1D4" presStyleIdx="2" presStyleCnt="3"/>
      <dgm:spPr/>
      <dgm:t>
        <a:bodyPr/>
        <a:lstStyle/>
        <a:p>
          <a:endParaRPr lang="sk-SK"/>
        </a:p>
      </dgm:t>
    </dgm:pt>
    <dgm:pt modelId="{25F198D6-795F-49D8-AB26-DA618DB1F04F}" type="pres">
      <dgm:prSet presAssocID="{7AE45300-6083-42A2-AF78-30D1E8B77DB5}" presName="root2" presStyleCnt="0"/>
      <dgm:spPr/>
      <dgm:t>
        <a:bodyPr/>
        <a:lstStyle/>
        <a:p>
          <a:endParaRPr lang="sk-SK"/>
        </a:p>
      </dgm:t>
    </dgm:pt>
    <dgm:pt modelId="{31C3BB9F-8FC6-41AE-9679-9B5CDE0E9216}" type="pres">
      <dgm:prSet presAssocID="{7AE45300-6083-42A2-AF78-30D1E8B77DB5}" presName="LevelTwoTextNode" presStyleLbl="node4" presStyleIdx="2" presStyleCnt="3" custScaleX="21764" custScaleY="21764" custLinFactNeighborX="-680" custLinFactNeighborY="-64247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AAE66410-1F2A-4895-88E3-48A0A9C56D7C}" type="pres">
      <dgm:prSet presAssocID="{7AE45300-6083-42A2-AF78-30D1E8B77DB5}" presName="level3hierChild" presStyleCnt="0"/>
      <dgm:spPr/>
      <dgm:t>
        <a:bodyPr/>
        <a:lstStyle/>
        <a:p>
          <a:endParaRPr lang="sk-SK"/>
        </a:p>
      </dgm:t>
    </dgm:pt>
  </dgm:ptLst>
  <dgm:cxnLst>
    <dgm:cxn modelId="{F804A5F7-D2CC-42C7-ABC2-61F0B50F44E0}" type="presOf" srcId="{6897D900-09A9-4EE4-B65A-574D13C1295D}" destId="{D271B22D-1CDB-429D-AD40-0A3182388EEF}" srcOrd="1" destOrd="0" presId="urn:microsoft.com/office/officeart/2005/8/layout/hierarchy2"/>
    <dgm:cxn modelId="{BAAB408D-3D20-4D55-AE56-1A2F3785B4E4}" type="presOf" srcId="{66DA6820-688C-4FCC-BF6D-60CF2EF2EC05}" destId="{7CD1E106-00EB-4ACF-9052-C2FC50626846}" srcOrd="0" destOrd="0" presId="urn:microsoft.com/office/officeart/2005/8/layout/hierarchy2"/>
    <dgm:cxn modelId="{378DD3E0-4403-4D51-8DC0-B455B6D76E3A}" type="presOf" srcId="{75BB1445-0E33-47C1-BE63-28838F37E394}" destId="{7FF90D29-695E-416C-9477-C85904BA9248}" srcOrd="0" destOrd="0" presId="urn:microsoft.com/office/officeart/2005/8/layout/hierarchy2"/>
    <dgm:cxn modelId="{D488A49E-875D-42B5-826A-59F89D0CEBA1}" srcId="{F8A61203-1ED4-4F31-A44D-946427B73173}" destId="{475B8EB6-1813-4B22-83E6-F416F89FDDF1}" srcOrd="0" destOrd="0" parTransId="{4D3475EA-726D-40F4-8366-844245667571}" sibTransId="{A012288E-1605-4AE2-A517-089EC0BC7DA5}"/>
    <dgm:cxn modelId="{87CB4205-0218-4E95-9BFB-3C708FBD00B5}" srcId="{F8A61203-1ED4-4F31-A44D-946427B73173}" destId="{BBBC80BD-86CD-428C-9833-70D22585CA06}" srcOrd="1" destOrd="0" parTransId="{A235D544-A7FB-4832-928D-E03351B07EDA}" sibTransId="{8843E4E3-2042-483F-B6B5-143F7383831C}"/>
    <dgm:cxn modelId="{2C17832F-B652-41DF-990B-59D392CD62B0}" type="presOf" srcId="{ACDB723D-5F58-4594-935C-B45977443205}" destId="{AC829BFA-4B61-4B61-84BD-3754C33CBB79}" srcOrd="0" destOrd="0" presId="urn:microsoft.com/office/officeart/2005/8/layout/hierarchy2"/>
    <dgm:cxn modelId="{C026DE42-61CC-44C2-8062-B90AA0B1FBCF}" type="presOf" srcId="{93AC7364-2977-437B-9CF6-67A01C0AD7EE}" destId="{762B4D07-0F3B-4C3E-844E-4EE2A3D4CFA4}" srcOrd="1" destOrd="0" presId="urn:microsoft.com/office/officeart/2005/8/layout/hierarchy2"/>
    <dgm:cxn modelId="{598E5658-EF45-4982-AAFD-F86D05D2F733}" type="presOf" srcId="{ACDB723D-5F58-4594-935C-B45977443205}" destId="{1CF9DD5B-1210-40ED-8C82-D2F656CD3365}" srcOrd="1" destOrd="0" presId="urn:microsoft.com/office/officeart/2005/8/layout/hierarchy2"/>
    <dgm:cxn modelId="{85A7E31E-F096-4BE0-9A7D-27B02BA921D7}" type="presOf" srcId="{4D3475EA-726D-40F4-8366-844245667571}" destId="{C56619A1-6E3B-44DC-AB91-3D024979EC96}" srcOrd="0" destOrd="0" presId="urn:microsoft.com/office/officeart/2005/8/layout/hierarchy2"/>
    <dgm:cxn modelId="{26628051-408D-47B8-84EE-7BCDA2FA39BD}" srcId="{DCF98CFE-7120-4898-9C7E-0D4EEBA5E31E}" destId="{F8A61203-1ED4-4F31-A44D-946427B73173}" srcOrd="0" destOrd="0" parTransId="{93AC7364-2977-437B-9CF6-67A01C0AD7EE}" sibTransId="{1A707A3A-7271-4825-9AE9-97B63AF64A5D}"/>
    <dgm:cxn modelId="{0D53D42C-9824-474C-9EFD-57604F021FD5}" srcId="{A3E4DA9A-9190-4113-9062-1CDCAAD18EEB}" destId="{DCF98CFE-7120-4898-9C7E-0D4EEBA5E31E}" srcOrd="0" destOrd="0" parTransId="{5018B1A4-35B4-4701-A75E-BD14B4955AE8}" sibTransId="{1D2406AE-3D40-4275-A2F5-5E0D8FC2ADE0}"/>
    <dgm:cxn modelId="{220225C6-F51D-41A2-91C1-9092726722A9}" type="presOf" srcId="{A2DEDA5D-F7AA-4057-8046-0742D9D4CFD7}" destId="{B36C001D-1C70-4341-9684-A48E2A058FC2}" srcOrd="0" destOrd="0" presId="urn:microsoft.com/office/officeart/2005/8/layout/hierarchy2"/>
    <dgm:cxn modelId="{053D3559-6F4B-4DF2-8206-B303A9243D1B}" srcId="{75BB1445-0E33-47C1-BE63-28838F37E394}" destId="{7AE45300-6083-42A2-AF78-30D1E8B77DB5}" srcOrd="0" destOrd="0" parTransId="{E1BC33E2-C7EC-41F6-A37D-213BFF6C88D6}" sibTransId="{E1689C8E-3300-40C8-B860-38C44BAB7A0C}"/>
    <dgm:cxn modelId="{0B9AC89F-6245-4B40-9DFF-03FED30017C7}" srcId="{DCF98CFE-7120-4898-9C7E-0D4EEBA5E31E}" destId="{AD1C9583-1108-4AE3-9934-4927168C9E1D}" srcOrd="1" destOrd="0" parTransId="{063E873A-D35B-4DEB-8189-E159DAD81C83}" sibTransId="{B28AC03E-32F7-4FB9-82EC-F793E7F07F8B}"/>
    <dgm:cxn modelId="{10E982A3-BCAF-41C0-8395-EF739FB5388B}" type="presOf" srcId="{93AC7364-2977-437B-9CF6-67A01C0AD7EE}" destId="{C0FBA076-E9B4-4505-94C2-C24754992208}" srcOrd="0" destOrd="0" presId="urn:microsoft.com/office/officeart/2005/8/layout/hierarchy2"/>
    <dgm:cxn modelId="{43BE67DC-DA11-4145-A1E5-27711124D099}" type="presOf" srcId="{6897D900-09A9-4EE4-B65A-574D13C1295D}" destId="{9568FA79-5CDF-4EF0-9B06-7F056019340B}" srcOrd="0" destOrd="0" presId="urn:microsoft.com/office/officeart/2005/8/layout/hierarchy2"/>
    <dgm:cxn modelId="{B02E9A81-D0F8-471C-A68B-E2DB38603F53}" type="presOf" srcId="{063E873A-D35B-4DEB-8189-E159DAD81C83}" destId="{3A0E5A4C-B319-4999-B431-66013F91480D}" srcOrd="1" destOrd="0" presId="urn:microsoft.com/office/officeart/2005/8/layout/hierarchy2"/>
    <dgm:cxn modelId="{7A17C266-7000-4432-94A2-104935471B98}" type="presOf" srcId="{475B8EB6-1813-4B22-83E6-F416F89FDDF1}" destId="{05402433-33BE-4AFC-9FE5-9392E44D5327}" srcOrd="0" destOrd="0" presId="urn:microsoft.com/office/officeart/2005/8/layout/hierarchy2"/>
    <dgm:cxn modelId="{78B473A3-3B4F-4947-8D16-737D39A31868}" type="presOf" srcId="{DCF98CFE-7120-4898-9C7E-0D4EEBA5E31E}" destId="{11A26082-B424-47BA-9DC7-064D2B3F82FC}" srcOrd="0" destOrd="0" presId="urn:microsoft.com/office/officeart/2005/8/layout/hierarchy2"/>
    <dgm:cxn modelId="{BB202FAA-033B-44BB-B42D-62F6BBCF9E83}" type="presOf" srcId="{E1BC33E2-C7EC-41F6-A37D-213BFF6C88D6}" destId="{2077CC62-6B44-4DDD-878C-E596A2541DB7}" srcOrd="1" destOrd="0" presId="urn:microsoft.com/office/officeart/2005/8/layout/hierarchy2"/>
    <dgm:cxn modelId="{905B380D-B649-4D57-B8B8-220567F6FE0D}" srcId="{A2DEDA5D-F7AA-4057-8046-0742D9D4CFD7}" destId="{69273DEC-D064-465E-A2BC-DE85F1D54121}" srcOrd="0" destOrd="0" parTransId="{ACDB723D-5F58-4594-935C-B45977443205}" sibTransId="{7410CB96-EB70-42D3-982D-B09EF8BB0C54}"/>
    <dgm:cxn modelId="{0BAAF6CD-EF33-469F-87A8-CBEC399F0991}" type="presOf" srcId="{69273DEC-D064-465E-A2BC-DE85F1D54121}" destId="{4179C725-E8C2-496D-AFAC-50904CB56114}" srcOrd="0" destOrd="0" presId="urn:microsoft.com/office/officeart/2005/8/layout/hierarchy2"/>
    <dgm:cxn modelId="{E5A207D5-89A5-4342-8ED7-59B9CCEEC6CD}" type="presOf" srcId="{A235D544-A7FB-4832-928D-E03351B07EDA}" destId="{C320CCD0-0A09-479E-9D11-ACF49D0510DD}" srcOrd="0" destOrd="0" presId="urn:microsoft.com/office/officeart/2005/8/layout/hierarchy2"/>
    <dgm:cxn modelId="{E2B8520A-AF9B-4F3F-86A2-A00BDE0287A7}" srcId="{AD1C9583-1108-4AE3-9934-4927168C9E1D}" destId="{75BB1445-0E33-47C1-BE63-28838F37E394}" srcOrd="1" destOrd="0" parTransId="{6897D900-09A9-4EE4-B65A-574D13C1295D}" sibTransId="{6E5157B2-8E7B-44FC-B618-8F1908B54BAA}"/>
    <dgm:cxn modelId="{9B44E5D3-AD1B-4AAB-AB5F-B17814EFB6EB}" type="presOf" srcId="{99B39BB2-7113-4CDB-B7FB-FD5ABE49B942}" destId="{1F450BEF-D4B1-4299-A725-5275D6549AC7}" srcOrd="0" destOrd="0" presId="urn:microsoft.com/office/officeart/2005/8/layout/hierarchy2"/>
    <dgm:cxn modelId="{657B1C90-DF88-406B-9832-D1A776895146}" type="presOf" srcId="{F8A61203-1ED4-4F31-A44D-946427B73173}" destId="{2F946531-5184-4F5F-B0F5-98A804B9ED41}" srcOrd="0" destOrd="0" presId="urn:microsoft.com/office/officeart/2005/8/layout/hierarchy2"/>
    <dgm:cxn modelId="{D3217639-BD49-4058-B8F1-A96AAF28ABB1}" type="presOf" srcId="{66DA6820-688C-4FCC-BF6D-60CF2EF2EC05}" destId="{5618DF22-3213-46E9-B711-0518DF943F32}" srcOrd="1" destOrd="0" presId="urn:microsoft.com/office/officeart/2005/8/layout/hierarchy2"/>
    <dgm:cxn modelId="{551A427C-0910-4E92-9C7D-8E62F28F13ED}" srcId="{AD1C9583-1108-4AE3-9934-4927168C9E1D}" destId="{A2DEDA5D-F7AA-4057-8046-0742D9D4CFD7}" srcOrd="0" destOrd="0" parTransId="{5C495F46-8859-4740-92F6-7F1A1826F702}" sibTransId="{86C0980B-07BB-408C-8565-BACF42FD37E0}"/>
    <dgm:cxn modelId="{8C796182-4629-49A8-B94C-D95CB19FDAF1}" type="presOf" srcId="{AD1C9583-1108-4AE3-9934-4927168C9E1D}" destId="{B390F2F2-250A-4725-B671-BD67CE5E7598}" srcOrd="0" destOrd="0" presId="urn:microsoft.com/office/officeart/2005/8/layout/hierarchy2"/>
    <dgm:cxn modelId="{8FFD9E5F-2C71-43DF-BCAC-679CD45E5B0E}" type="presOf" srcId="{4D3475EA-726D-40F4-8366-844245667571}" destId="{9235DEA2-B754-48AE-BE2D-B573EDEE7B61}" srcOrd="1" destOrd="0" presId="urn:microsoft.com/office/officeart/2005/8/layout/hierarchy2"/>
    <dgm:cxn modelId="{4B6918A2-1B6B-409C-9501-780C565E2833}" type="presOf" srcId="{063E873A-D35B-4DEB-8189-E159DAD81C83}" destId="{CD3F5FC3-14BD-4123-AD50-C4886D9D988C}" srcOrd="0" destOrd="0" presId="urn:microsoft.com/office/officeart/2005/8/layout/hierarchy2"/>
    <dgm:cxn modelId="{A0F4B3E8-6155-40DF-B394-72ED097FA673}" type="presOf" srcId="{5C495F46-8859-4740-92F6-7F1A1826F702}" destId="{05B5E8B3-02EA-4FE8-BE4B-ABB3799966A3}" srcOrd="0" destOrd="0" presId="urn:microsoft.com/office/officeart/2005/8/layout/hierarchy2"/>
    <dgm:cxn modelId="{C5664A82-11AE-4A87-9A74-8E59AA9224BD}" srcId="{BBBC80BD-86CD-428C-9833-70D22585CA06}" destId="{99B39BB2-7113-4CDB-B7FB-FD5ABE49B942}" srcOrd="0" destOrd="0" parTransId="{66DA6820-688C-4FCC-BF6D-60CF2EF2EC05}" sibTransId="{F11E18F9-39ED-4D82-A027-13ACEFADE03B}"/>
    <dgm:cxn modelId="{09E5F337-53D4-4BA7-919B-CC86F316C06B}" type="presOf" srcId="{5C495F46-8859-4740-92F6-7F1A1826F702}" destId="{04B4BFE0-9C16-46EE-8E1A-95D07DB8CBA7}" srcOrd="1" destOrd="0" presId="urn:microsoft.com/office/officeart/2005/8/layout/hierarchy2"/>
    <dgm:cxn modelId="{A970245A-E713-4C3B-882D-4D5C40F5B6CC}" type="presOf" srcId="{A235D544-A7FB-4832-928D-E03351B07EDA}" destId="{3E3CCED7-74B7-4B0E-A1A3-CFA56856CA5F}" srcOrd="1" destOrd="0" presId="urn:microsoft.com/office/officeart/2005/8/layout/hierarchy2"/>
    <dgm:cxn modelId="{05FF854E-B028-481A-92BD-B719D4A0212A}" type="presOf" srcId="{A3E4DA9A-9190-4113-9062-1CDCAAD18EEB}" destId="{E50BD143-9EAE-4CF8-8B21-1EB4E8B02697}" srcOrd="0" destOrd="0" presId="urn:microsoft.com/office/officeart/2005/8/layout/hierarchy2"/>
    <dgm:cxn modelId="{5E9B0996-8FA2-4324-A01D-E5983902B8D7}" type="presOf" srcId="{E1BC33E2-C7EC-41F6-A37D-213BFF6C88D6}" destId="{D401CB5E-8C1F-44C5-B263-598F3667F39C}" srcOrd="0" destOrd="0" presId="urn:microsoft.com/office/officeart/2005/8/layout/hierarchy2"/>
    <dgm:cxn modelId="{7C1F2DED-9FAA-4166-898D-92D66C1930BE}" type="presOf" srcId="{BBBC80BD-86CD-428C-9833-70D22585CA06}" destId="{CE2C696A-553E-49C6-BB96-76C9B3137BBA}" srcOrd="0" destOrd="0" presId="urn:microsoft.com/office/officeart/2005/8/layout/hierarchy2"/>
    <dgm:cxn modelId="{476D8C5C-E6F4-4977-85B0-BBF1ABD7A3DD}" type="presOf" srcId="{7AE45300-6083-42A2-AF78-30D1E8B77DB5}" destId="{31C3BB9F-8FC6-41AE-9679-9B5CDE0E9216}" srcOrd="0" destOrd="0" presId="urn:microsoft.com/office/officeart/2005/8/layout/hierarchy2"/>
    <dgm:cxn modelId="{4FA6D748-6BCA-454D-8E7E-D3B7779FCBF4}" type="presParOf" srcId="{E50BD143-9EAE-4CF8-8B21-1EB4E8B02697}" destId="{F8A27487-5A20-479F-9038-A65C8F58C49A}" srcOrd="0" destOrd="0" presId="urn:microsoft.com/office/officeart/2005/8/layout/hierarchy2"/>
    <dgm:cxn modelId="{D843B20B-419A-4FC7-AB41-BDC71D8BEA83}" type="presParOf" srcId="{F8A27487-5A20-479F-9038-A65C8F58C49A}" destId="{11A26082-B424-47BA-9DC7-064D2B3F82FC}" srcOrd="0" destOrd="0" presId="urn:microsoft.com/office/officeart/2005/8/layout/hierarchy2"/>
    <dgm:cxn modelId="{65FAB7E3-C0A7-46B4-8519-69F02903A95A}" type="presParOf" srcId="{F8A27487-5A20-479F-9038-A65C8F58C49A}" destId="{1B6B9AB3-7DEB-42B3-B8CC-2C6DA700B843}" srcOrd="1" destOrd="0" presId="urn:microsoft.com/office/officeart/2005/8/layout/hierarchy2"/>
    <dgm:cxn modelId="{0DDD74F7-558F-476F-A7F1-0DF45213011B}" type="presParOf" srcId="{1B6B9AB3-7DEB-42B3-B8CC-2C6DA700B843}" destId="{C0FBA076-E9B4-4505-94C2-C24754992208}" srcOrd="0" destOrd="0" presId="urn:microsoft.com/office/officeart/2005/8/layout/hierarchy2"/>
    <dgm:cxn modelId="{0429C3AB-4835-4208-91D2-2208989A444F}" type="presParOf" srcId="{C0FBA076-E9B4-4505-94C2-C24754992208}" destId="{762B4D07-0F3B-4C3E-844E-4EE2A3D4CFA4}" srcOrd="0" destOrd="0" presId="urn:microsoft.com/office/officeart/2005/8/layout/hierarchy2"/>
    <dgm:cxn modelId="{C4B8FCE9-DB09-4D0B-A4DA-C26D662E9E15}" type="presParOf" srcId="{1B6B9AB3-7DEB-42B3-B8CC-2C6DA700B843}" destId="{8F029667-BBA9-47D5-BC1D-2F7D1349F546}" srcOrd="1" destOrd="0" presId="urn:microsoft.com/office/officeart/2005/8/layout/hierarchy2"/>
    <dgm:cxn modelId="{C2477EEF-9EE4-408C-9385-E3A3FCB65330}" type="presParOf" srcId="{8F029667-BBA9-47D5-BC1D-2F7D1349F546}" destId="{2F946531-5184-4F5F-B0F5-98A804B9ED41}" srcOrd="0" destOrd="0" presId="urn:microsoft.com/office/officeart/2005/8/layout/hierarchy2"/>
    <dgm:cxn modelId="{9123668B-4491-42DD-90E5-EB83D182C257}" type="presParOf" srcId="{8F029667-BBA9-47D5-BC1D-2F7D1349F546}" destId="{6D3335EA-7A61-4E79-B52B-C8AFBAAB1E5D}" srcOrd="1" destOrd="0" presId="urn:microsoft.com/office/officeart/2005/8/layout/hierarchy2"/>
    <dgm:cxn modelId="{742FE0A3-E757-4BC2-8E67-515AB68F3B18}" type="presParOf" srcId="{6D3335EA-7A61-4E79-B52B-C8AFBAAB1E5D}" destId="{C56619A1-6E3B-44DC-AB91-3D024979EC96}" srcOrd="0" destOrd="0" presId="urn:microsoft.com/office/officeart/2005/8/layout/hierarchy2"/>
    <dgm:cxn modelId="{616AB290-B3B3-47BC-A1BD-4E5136F45A75}" type="presParOf" srcId="{C56619A1-6E3B-44DC-AB91-3D024979EC96}" destId="{9235DEA2-B754-48AE-BE2D-B573EDEE7B61}" srcOrd="0" destOrd="0" presId="urn:microsoft.com/office/officeart/2005/8/layout/hierarchy2"/>
    <dgm:cxn modelId="{D74D5563-8FEF-4AB9-BD86-CED81C4A7774}" type="presParOf" srcId="{6D3335EA-7A61-4E79-B52B-C8AFBAAB1E5D}" destId="{D1FA07A3-06C7-4684-9F0C-C6C063B0F3CF}" srcOrd="1" destOrd="0" presId="urn:microsoft.com/office/officeart/2005/8/layout/hierarchy2"/>
    <dgm:cxn modelId="{C795A0A7-8802-4247-B05D-87BECBCB8E86}" type="presParOf" srcId="{D1FA07A3-06C7-4684-9F0C-C6C063B0F3CF}" destId="{05402433-33BE-4AFC-9FE5-9392E44D5327}" srcOrd="0" destOrd="0" presId="urn:microsoft.com/office/officeart/2005/8/layout/hierarchy2"/>
    <dgm:cxn modelId="{C0DD8BDC-012C-485E-A59C-53ED12E59A58}" type="presParOf" srcId="{D1FA07A3-06C7-4684-9F0C-C6C063B0F3CF}" destId="{3BFC5850-269B-4A7B-A3B4-2A9C6B7773DA}" srcOrd="1" destOrd="0" presId="urn:microsoft.com/office/officeart/2005/8/layout/hierarchy2"/>
    <dgm:cxn modelId="{1D601D0A-854D-4C37-9EF0-47C75290BA08}" type="presParOf" srcId="{6D3335EA-7A61-4E79-B52B-C8AFBAAB1E5D}" destId="{C320CCD0-0A09-479E-9D11-ACF49D0510DD}" srcOrd="2" destOrd="0" presId="urn:microsoft.com/office/officeart/2005/8/layout/hierarchy2"/>
    <dgm:cxn modelId="{739CC3D2-37BE-400C-8449-AC4850BFCEBD}" type="presParOf" srcId="{C320CCD0-0A09-479E-9D11-ACF49D0510DD}" destId="{3E3CCED7-74B7-4B0E-A1A3-CFA56856CA5F}" srcOrd="0" destOrd="0" presId="urn:microsoft.com/office/officeart/2005/8/layout/hierarchy2"/>
    <dgm:cxn modelId="{3D0F2CA2-02B7-4B44-BE78-A9C872972FB2}" type="presParOf" srcId="{6D3335EA-7A61-4E79-B52B-C8AFBAAB1E5D}" destId="{A287F7D6-35EA-430E-A669-52BFF7E7B3C8}" srcOrd="3" destOrd="0" presId="urn:microsoft.com/office/officeart/2005/8/layout/hierarchy2"/>
    <dgm:cxn modelId="{BC336031-E558-4CE7-A013-EC044FECD11D}" type="presParOf" srcId="{A287F7D6-35EA-430E-A669-52BFF7E7B3C8}" destId="{CE2C696A-553E-49C6-BB96-76C9B3137BBA}" srcOrd="0" destOrd="0" presId="urn:microsoft.com/office/officeart/2005/8/layout/hierarchy2"/>
    <dgm:cxn modelId="{147AF588-EE77-4AF4-B8F5-FACE845D5505}" type="presParOf" srcId="{A287F7D6-35EA-430E-A669-52BFF7E7B3C8}" destId="{8D101C20-31A3-4225-927E-442DB2FD782B}" srcOrd="1" destOrd="0" presId="urn:microsoft.com/office/officeart/2005/8/layout/hierarchy2"/>
    <dgm:cxn modelId="{114C2389-E482-419A-8E3B-DDF4289B3810}" type="presParOf" srcId="{8D101C20-31A3-4225-927E-442DB2FD782B}" destId="{7CD1E106-00EB-4ACF-9052-C2FC50626846}" srcOrd="0" destOrd="0" presId="urn:microsoft.com/office/officeart/2005/8/layout/hierarchy2"/>
    <dgm:cxn modelId="{7B95E893-E8B4-4897-88F8-DC01309D9068}" type="presParOf" srcId="{7CD1E106-00EB-4ACF-9052-C2FC50626846}" destId="{5618DF22-3213-46E9-B711-0518DF943F32}" srcOrd="0" destOrd="0" presId="urn:microsoft.com/office/officeart/2005/8/layout/hierarchy2"/>
    <dgm:cxn modelId="{FC7B6298-AAF4-4B5F-99A5-B8A9E5329FD6}" type="presParOf" srcId="{8D101C20-31A3-4225-927E-442DB2FD782B}" destId="{CD57F676-7822-46CD-8387-C000FC1DBB88}" srcOrd="1" destOrd="0" presId="urn:microsoft.com/office/officeart/2005/8/layout/hierarchy2"/>
    <dgm:cxn modelId="{C16427BF-07A1-4D65-BC51-14B48DA676A6}" type="presParOf" srcId="{CD57F676-7822-46CD-8387-C000FC1DBB88}" destId="{1F450BEF-D4B1-4299-A725-5275D6549AC7}" srcOrd="0" destOrd="0" presId="urn:microsoft.com/office/officeart/2005/8/layout/hierarchy2"/>
    <dgm:cxn modelId="{9569E1B3-9016-4780-BFC8-7E8A779B2DFF}" type="presParOf" srcId="{CD57F676-7822-46CD-8387-C000FC1DBB88}" destId="{2F34678D-A7E3-414B-860E-6316047F18B9}" srcOrd="1" destOrd="0" presId="urn:microsoft.com/office/officeart/2005/8/layout/hierarchy2"/>
    <dgm:cxn modelId="{401BEC7D-B1E4-42C0-9BC9-A8D92A670296}" type="presParOf" srcId="{1B6B9AB3-7DEB-42B3-B8CC-2C6DA700B843}" destId="{CD3F5FC3-14BD-4123-AD50-C4886D9D988C}" srcOrd="2" destOrd="0" presId="urn:microsoft.com/office/officeart/2005/8/layout/hierarchy2"/>
    <dgm:cxn modelId="{04634486-FBD6-4B08-872E-9F4C1D684DB9}" type="presParOf" srcId="{CD3F5FC3-14BD-4123-AD50-C4886D9D988C}" destId="{3A0E5A4C-B319-4999-B431-66013F91480D}" srcOrd="0" destOrd="0" presId="urn:microsoft.com/office/officeart/2005/8/layout/hierarchy2"/>
    <dgm:cxn modelId="{44701D7C-D17F-4F3A-A636-14AB1F950484}" type="presParOf" srcId="{1B6B9AB3-7DEB-42B3-B8CC-2C6DA700B843}" destId="{D2BF507B-3153-4657-BE56-40E7640DFB3F}" srcOrd="3" destOrd="0" presId="urn:microsoft.com/office/officeart/2005/8/layout/hierarchy2"/>
    <dgm:cxn modelId="{AB442BD4-AA64-4A27-9CBF-07DFEB2EA1EC}" type="presParOf" srcId="{D2BF507B-3153-4657-BE56-40E7640DFB3F}" destId="{B390F2F2-250A-4725-B671-BD67CE5E7598}" srcOrd="0" destOrd="0" presId="urn:microsoft.com/office/officeart/2005/8/layout/hierarchy2"/>
    <dgm:cxn modelId="{B9EAB4AD-0932-41D9-A203-247E4576CBE4}" type="presParOf" srcId="{D2BF507B-3153-4657-BE56-40E7640DFB3F}" destId="{3F3F4E40-43AE-4A23-853A-2A962E20CFB7}" srcOrd="1" destOrd="0" presId="urn:microsoft.com/office/officeart/2005/8/layout/hierarchy2"/>
    <dgm:cxn modelId="{95AC56AD-AF68-434A-9F90-B72D8F939852}" type="presParOf" srcId="{3F3F4E40-43AE-4A23-853A-2A962E20CFB7}" destId="{05B5E8B3-02EA-4FE8-BE4B-ABB3799966A3}" srcOrd="0" destOrd="0" presId="urn:microsoft.com/office/officeart/2005/8/layout/hierarchy2"/>
    <dgm:cxn modelId="{9CD6F6CC-B018-4FAB-B479-BFE584BA310A}" type="presParOf" srcId="{05B5E8B3-02EA-4FE8-BE4B-ABB3799966A3}" destId="{04B4BFE0-9C16-46EE-8E1A-95D07DB8CBA7}" srcOrd="0" destOrd="0" presId="urn:microsoft.com/office/officeart/2005/8/layout/hierarchy2"/>
    <dgm:cxn modelId="{E6DDDC7E-A442-465C-B4E0-62A987DB1327}" type="presParOf" srcId="{3F3F4E40-43AE-4A23-853A-2A962E20CFB7}" destId="{92D866CE-5F97-46BB-9D0B-197702EAC2F4}" srcOrd="1" destOrd="0" presId="urn:microsoft.com/office/officeart/2005/8/layout/hierarchy2"/>
    <dgm:cxn modelId="{621558B3-B737-45B3-A8F7-0C812D576027}" type="presParOf" srcId="{92D866CE-5F97-46BB-9D0B-197702EAC2F4}" destId="{B36C001D-1C70-4341-9684-A48E2A058FC2}" srcOrd="0" destOrd="0" presId="urn:microsoft.com/office/officeart/2005/8/layout/hierarchy2"/>
    <dgm:cxn modelId="{8EA7A2DB-A638-44DB-8C1B-FA72D2361767}" type="presParOf" srcId="{92D866CE-5F97-46BB-9D0B-197702EAC2F4}" destId="{D49AC45B-3259-4CA0-8794-69941D3FDBF3}" srcOrd="1" destOrd="0" presId="urn:microsoft.com/office/officeart/2005/8/layout/hierarchy2"/>
    <dgm:cxn modelId="{F72F2529-7D20-4CC4-B179-C9775C45C644}" type="presParOf" srcId="{D49AC45B-3259-4CA0-8794-69941D3FDBF3}" destId="{AC829BFA-4B61-4B61-84BD-3754C33CBB79}" srcOrd="0" destOrd="0" presId="urn:microsoft.com/office/officeart/2005/8/layout/hierarchy2"/>
    <dgm:cxn modelId="{C5DD63AD-B8DF-4A88-AF07-F17A67E8C092}" type="presParOf" srcId="{AC829BFA-4B61-4B61-84BD-3754C33CBB79}" destId="{1CF9DD5B-1210-40ED-8C82-D2F656CD3365}" srcOrd="0" destOrd="0" presId="urn:microsoft.com/office/officeart/2005/8/layout/hierarchy2"/>
    <dgm:cxn modelId="{68DE5E6E-155B-46D8-80AB-7CBAC868FA2A}" type="presParOf" srcId="{D49AC45B-3259-4CA0-8794-69941D3FDBF3}" destId="{E95ADAE9-5160-452C-BE84-BB31F40F6C69}" srcOrd="1" destOrd="0" presId="urn:microsoft.com/office/officeart/2005/8/layout/hierarchy2"/>
    <dgm:cxn modelId="{2A4AEAF7-D14A-4F0C-8D45-F2CB52367DDE}" type="presParOf" srcId="{E95ADAE9-5160-452C-BE84-BB31F40F6C69}" destId="{4179C725-E8C2-496D-AFAC-50904CB56114}" srcOrd="0" destOrd="0" presId="urn:microsoft.com/office/officeart/2005/8/layout/hierarchy2"/>
    <dgm:cxn modelId="{084170F1-C8FF-4DBF-ACAF-6C4ED675A8C1}" type="presParOf" srcId="{E95ADAE9-5160-452C-BE84-BB31F40F6C69}" destId="{F97817C2-D84C-47A8-AD2A-3A14699D862D}" srcOrd="1" destOrd="0" presId="urn:microsoft.com/office/officeart/2005/8/layout/hierarchy2"/>
    <dgm:cxn modelId="{3581336F-51C5-4D33-A82E-85C1E73A15AD}" type="presParOf" srcId="{3F3F4E40-43AE-4A23-853A-2A962E20CFB7}" destId="{9568FA79-5CDF-4EF0-9B06-7F056019340B}" srcOrd="2" destOrd="0" presId="urn:microsoft.com/office/officeart/2005/8/layout/hierarchy2"/>
    <dgm:cxn modelId="{D1ECC6E5-31FA-4696-AD05-BF105BE3E31E}" type="presParOf" srcId="{9568FA79-5CDF-4EF0-9B06-7F056019340B}" destId="{D271B22D-1CDB-429D-AD40-0A3182388EEF}" srcOrd="0" destOrd="0" presId="urn:microsoft.com/office/officeart/2005/8/layout/hierarchy2"/>
    <dgm:cxn modelId="{206E4C4C-92FA-476B-8A53-CBDD1554C412}" type="presParOf" srcId="{3F3F4E40-43AE-4A23-853A-2A962E20CFB7}" destId="{4D8FFC94-D6A3-43C3-8A70-AC27E4007FB4}" srcOrd="3" destOrd="0" presId="urn:microsoft.com/office/officeart/2005/8/layout/hierarchy2"/>
    <dgm:cxn modelId="{4AD6A5CD-A326-4BC8-8D57-321652255747}" type="presParOf" srcId="{4D8FFC94-D6A3-43C3-8A70-AC27E4007FB4}" destId="{7FF90D29-695E-416C-9477-C85904BA9248}" srcOrd="0" destOrd="0" presId="urn:microsoft.com/office/officeart/2005/8/layout/hierarchy2"/>
    <dgm:cxn modelId="{17E92057-E2C9-409D-975A-116D1AB94564}" type="presParOf" srcId="{4D8FFC94-D6A3-43C3-8A70-AC27E4007FB4}" destId="{35BAD20C-EA2B-4189-83C9-6BF475B12337}" srcOrd="1" destOrd="0" presId="urn:microsoft.com/office/officeart/2005/8/layout/hierarchy2"/>
    <dgm:cxn modelId="{253594D0-588B-421C-8B93-50CC85B41A1C}" type="presParOf" srcId="{35BAD20C-EA2B-4189-83C9-6BF475B12337}" destId="{D401CB5E-8C1F-44C5-B263-598F3667F39C}" srcOrd="0" destOrd="0" presId="urn:microsoft.com/office/officeart/2005/8/layout/hierarchy2"/>
    <dgm:cxn modelId="{687FAC03-AFB4-40D4-BD13-99169BDF1E4C}" type="presParOf" srcId="{D401CB5E-8C1F-44C5-B263-598F3667F39C}" destId="{2077CC62-6B44-4DDD-878C-E596A2541DB7}" srcOrd="0" destOrd="0" presId="urn:microsoft.com/office/officeart/2005/8/layout/hierarchy2"/>
    <dgm:cxn modelId="{AECD9678-16F7-41BB-A980-081F4BCE399A}" type="presParOf" srcId="{35BAD20C-EA2B-4189-83C9-6BF475B12337}" destId="{25F198D6-795F-49D8-AB26-DA618DB1F04F}" srcOrd="1" destOrd="0" presId="urn:microsoft.com/office/officeart/2005/8/layout/hierarchy2"/>
    <dgm:cxn modelId="{1B54D767-9E1C-4373-8611-A99B19DD069E}" type="presParOf" srcId="{25F198D6-795F-49D8-AB26-DA618DB1F04F}" destId="{31C3BB9F-8FC6-41AE-9679-9B5CDE0E9216}" srcOrd="0" destOrd="0" presId="urn:microsoft.com/office/officeart/2005/8/layout/hierarchy2"/>
    <dgm:cxn modelId="{1CFDE338-F5DE-47F6-83AC-CB665D9AD3EB}" type="presParOf" srcId="{25F198D6-795F-49D8-AB26-DA618DB1F04F}" destId="{AAE66410-1F2A-4895-88E3-48A0A9C56D7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26082-B424-47BA-9DC7-064D2B3F82FC}">
      <dsp:nvSpPr>
        <dsp:cNvPr id="0" name=""/>
        <dsp:cNvSpPr/>
      </dsp:nvSpPr>
      <dsp:spPr>
        <a:xfrm>
          <a:off x="0" y="1048176"/>
          <a:ext cx="524824" cy="262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Trip 1</a:t>
          </a:r>
          <a:endParaRPr lang="sk-SK" sz="1500" kern="1200" dirty="0"/>
        </a:p>
      </dsp:txBody>
      <dsp:txXfrm>
        <a:off x="7686" y="1055862"/>
        <a:ext cx="509452" cy="247040"/>
      </dsp:txXfrm>
    </dsp:sp>
    <dsp:sp modelId="{C0FBA076-E9B4-4505-94C2-C24754992208}">
      <dsp:nvSpPr>
        <dsp:cNvPr id="0" name=""/>
        <dsp:cNvSpPr/>
      </dsp:nvSpPr>
      <dsp:spPr>
        <a:xfrm rot="18720328">
          <a:off x="374767" y="797130"/>
          <a:ext cx="907239" cy="90351"/>
        </a:xfrm>
        <a:custGeom>
          <a:avLst/>
          <a:gdLst/>
          <a:ahLst/>
          <a:cxnLst/>
          <a:rect l="0" t="0" r="0" b="0"/>
          <a:pathLst>
            <a:path>
              <a:moveTo>
                <a:pt x="0" y="45175"/>
              </a:moveTo>
              <a:lnTo>
                <a:pt x="907239" y="45175"/>
              </a:lnTo>
            </a:path>
          </a:pathLst>
        </a:custGeom>
        <a:noFill/>
        <a:ln w="25400" cap="flat" cmpd="sng" algn="ctr">
          <a:solidFill>
            <a:schemeClr val="tx1">
              <a:lumMod val="75000"/>
              <a:lumOff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805706" y="819625"/>
        <a:ext cx="45361" cy="45361"/>
      </dsp:txXfrm>
    </dsp:sp>
    <dsp:sp modelId="{2F946531-5184-4F5F-B0F5-98A804B9ED41}">
      <dsp:nvSpPr>
        <dsp:cNvPr id="0" name=""/>
        <dsp:cNvSpPr/>
      </dsp:nvSpPr>
      <dsp:spPr>
        <a:xfrm>
          <a:off x="1131950" y="374024"/>
          <a:ext cx="524824" cy="262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Trip 2</a:t>
          </a:r>
        </a:p>
      </dsp:txBody>
      <dsp:txXfrm>
        <a:off x="1139636" y="381710"/>
        <a:ext cx="509452" cy="247040"/>
      </dsp:txXfrm>
    </dsp:sp>
    <dsp:sp modelId="{C56619A1-6E3B-44DC-AB91-3D024979EC96}">
      <dsp:nvSpPr>
        <dsp:cNvPr id="0" name=""/>
        <dsp:cNvSpPr/>
      </dsp:nvSpPr>
      <dsp:spPr>
        <a:xfrm rot="1424029">
          <a:off x="1603410" y="714014"/>
          <a:ext cx="1261950" cy="90351"/>
        </a:xfrm>
        <a:custGeom>
          <a:avLst/>
          <a:gdLst/>
          <a:ahLst/>
          <a:cxnLst/>
          <a:rect l="0" t="0" r="0" b="0"/>
          <a:pathLst>
            <a:path>
              <a:moveTo>
                <a:pt x="0" y="45175"/>
              </a:moveTo>
              <a:lnTo>
                <a:pt x="1261950" y="45175"/>
              </a:lnTo>
            </a:path>
          </a:pathLst>
        </a:custGeom>
        <a:noFill/>
        <a:ln w="25400" cap="flat" cmpd="sng" algn="ctr">
          <a:solidFill>
            <a:schemeClr val="tx1">
              <a:lumMod val="75000"/>
              <a:lumOff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2202837" y="727641"/>
        <a:ext cx="63097" cy="63097"/>
      </dsp:txXfrm>
    </dsp:sp>
    <dsp:sp modelId="{05402433-33BE-4AFC-9FE5-9392E44D5327}">
      <dsp:nvSpPr>
        <dsp:cNvPr id="0" name=""/>
        <dsp:cNvSpPr/>
      </dsp:nvSpPr>
      <dsp:spPr>
        <a:xfrm>
          <a:off x="2811996" y="881944"/>
          <a:ext cx="524824" cy="262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1400" kern="1200" dirty="0"/>
        </a:p>
      </dsp:txBody>
      <dsp:txXfrm>
        <a:off x="2819682" y="889630"/>
        <a:ext cx="509452" cy="247040"/>
      </dsp:txXfrm>
    </dsp:sp>
    <dsp:sp modelId="{C320CCD0-0A09-479E-9D11-ACF49D0510DD}">
      <dsp:nvSpPr>
        <dsp:cNvPr id="0" name=""/>
        <dsp:cNvSpPr/>
      </dsp:nvSpPr>
      <dsp:spPr>
        <a:xfrm rot="20617183">
          <a:off x="1629859" y="273042"/>
          <a:ext cx="1326273" cy="90351"/>
        </a:xfrm>
        <a:custGeom>
          <a:avLst/>
          <a:gdLst/>
          <a:ahLst/>
          <a:cxnLst/>
          <a:rect l="0" t="0" r="0" b="0"/>
          <a:pathLst>
            <a:path>
              <a:moveTo>
                <a:pt x="0" y="45175"/>
              </a:moveTo>
              <a:lnTo>
                <a:pt x="1326273" y="451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2259839" y="285061"/>
        <a:ext cx="66313" cy="66313"/>
      </dsp:txXfrm>
    </dsp:sp>
    <dsp:sp modelId="{CE2C696A-553E-49C6-BB96-76C9B3137BBA}">
      <dsp:nvSpPr>
        <dsp:cNvPr id="0" name=""/>
        <dsp:cNvSpPr/>
      </dsp:nvSpPr>
      <dsp:spPr>
        <a:xfrm>
          <a:off x="2929216" y="0"/>
          <a:ext cx="524824" cy="262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Trip 4</a:t>
          </a:r>
          <a:endParaRPr lang="sk-SK" sz="1500" kern="1200" dirty="0"/>
        </a:p>
      </dsp:txBody>
      <dsp:txXfrm>
        <a:off x="2936902" y="7686"/>
        <a:ext cx="509452" cy="247040"/>
      </dsp:txXfrm>
    </dsp:sp>
    <dsp:sp modelId="{7CD1E106-00EB-4ACF-9052-C2FC50626846}">
      <dsp:nvSpPr>
        <dsp:cNvPr id="0" name=""/>
        <dsp:cNvSpPr/>
      </dsp:nvSpPr>
      <dsp:spPr>
        <a:xfrm rot="2631835">
          <a:off x="3260753" y="566073"/>
          <a:ext cx="1385511" cy="90351"/>
        </a:xfrm>
        <a:custGeom>
          <a:avLst/>
          <a:gdLst/>
          <a:ahLst/>
          <a:cxnLst/>
          <a:rect l="0" t="0" r="0" b="0"/>
          <a:pathLst>
            <a:path>
              <a:moveTo>
                <a:pt x="0" y="45175"/>
              </a:moveTo>
              <a:lnTo>
                <a:pt x="1385511" y="451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3918871" y="576611"/>
        <a:ext cx="69275" cy="69275"/>
      </dsp:txXfrm>
    </dsp:sp>
    <dsp:sp modelId="{1F450BEF-D4B1-4299-A725-5275D6549AC7}">
      <dsp:nvSpPr>
        <dsp:cNvPr id="0" name=""/>
        <dsp:cNvSpPr/>
      </dsp:nvSpPr>
      <dsp:spPr>
        <a:xfrm>
          <a:off x="4452977" y="960087"/>
          <a:ext cx="524824" cy="262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1500" kern="1200" dirty="0"/>
        </a:p>
      </dsp:txBody>
      <dsp:txXfrm>
        <a:off x="4460663" y="967773"/>
        <a:ext cx="509452" cy="247040"/>
      </dsp:txXfrm>
    </dsp:sp>
    <dsp:sp modelId="{CD3F5FC3-14BD-4123-AD50-C4886D9D988C}">
      <dsp:nvSpPr>
        <dsp:cNvPr id="0" name=""/>
        <dsp:cNvSpPr/>
      </dsp:nvSpPr>
      <dsp:spPr>
        <a:xfrm rot="2749367">
          <a:off x="418188" y="1386509"/>
          <a:ext cx="703587" cy="90351"/>
        </a:xfrm>
        <a:custGeom>
          <a:avLst/>
          <a:gdLst/>
          <a:ahLst/>
          <a:cxnLst/>
          <a:rect l="0" t="0" r="0" b="0"/>
          <a:pathLst>
            <a:path>
              <a:moveTo>
                <a:pt x="0" y="45175"/>
              </a:moveTo>
              <a:lnTo>
                <a:pt x="703587" y="45175"/>
              </a:lnTo>
            </a:path>
          </a:pathLst>
        </a:custGeom>
        <a:noFill/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752392" y="1414095"/>
        <a:ext cx="35179" cy="35179"/>
      </dsp:txXfrm>
    </dsp:sp>
    <dsp:sp modelId="{B390F2F2-250A-4725-B671-BD67CE5E7598}">
      <dsp:nvSpPr>
        <dsp:cNvPr id="0" name=""/>
        <dsp:cNvSpPr/>
      </dsp:nvSpPr>
      <dsp:spPr>
        <a:xfrm>
          <a:off x="1015140" y="1552781"/>
          <a:ext cx="524824" cy="262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Trip 3</a:t>
          </a:r>
          <a:endParaRPr lang="sk-SK" sz="1500" kern="1200" dirty="0"/>
        </a:p>
      </dsp:txBody>
      <dsp:txXfrm>
        <a:off x="1022826" y="1560467"/>
        <a:ext cx="509452" cy="247040"/>
      </dsp:txXfrm>
    </dsp:sp>
    <dsp:sp modelId="{05B5E8B3-02EA-4FE8-BE4B-ABB3799966A3}">
      <dsp:nvSpPr>
        <dsp:cNvPr id="0" name=""/>
        <dsp:cNvSpPr/>
      </dsp:nvSpPr>
      <dsp:spPr>
        <a:xfrm rot="19931639">
          <a:off x="1456939" y="1303393"/>
          <a:ext cx="1438084" cy="90351"/>
        </a:xfrm>
        <a:custGeom>
          <a:avLst/>
          <a:gdLst/>
          <a:ahLst/>
          <a:cxnLst/>
          <a:rect l="0" t="0" r="0" b="0"/>
          <a:pathLst>
            <a:path>
              <a:moveTo>
                <a:pt x="0" y="45175"/>
              </a:moveTo>
              <a:lnTo>
                <a:pt x="1438084" y="45175"/>
              </a:lnTo>
            </a:path>
          </a:pathLst>
        </a:custGeom>
        <a:noFill/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2140028" y="1312616"/>
        <a:ext cx="71904" cy="71904"/>
      </dsp:txXfrm>
    </dsp:sp>
    <dsp:sp modelId="{B36C001D-1C70-4341-9684-A48E2A058FC2}">
      <dsp:nvSpPr>
        <dsp:cNvPr id="0" name=""/>
        <dsp:cNvSpPr/>
      </dsp:nvSpPr>
      <dsp:spPr>
        <a:xfrm>
          <a:off x="2811996" y="881944"/>
          <a:ext cx="524824" cy="262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Trip 5</a:t>
          </a:r>
          <a:endParaRPr lang="sk-SK" sz="1500" kern="1200" dirty="0"/>
        </a:p>
      </dsp:txBody>
      <dsp:txXfrm>
        <a:off x="2819682" y="889630"/>
        <a:ext cx="509452" cy="247040"/>
      </dsp:txXfrm>
    </dsp:sp>
    <dsp:sp modelId="{AC829BFA-4B61-4B61-84BD-3754C33CBB79}">
      <dsp:nvSpPr>
        <dsp:cNvPr id="0" name=""/>
        <dsp:cNvSpPr/>
      </dsp:nvSpPr>
      <dsp:spPr>
        <a:xfrm rot="240286">
          <a:off x="3335455" y="1007046"/>
          <a:ext cx="1118888" cy="90351"/>
        </a:xfrm>
        <a:custGeom>
          <a:avLst/>
          <a:gdLst/>
          <a:ahLst/>
          <a:cxnLst/>
          <a:rect l="0" t="0" r="0" b="0"/>
          <a:pathLst>
            <a:path>
              <a:moveTo>
                <a:pt x="0" y="45175"/>
              </a:moveTo>
              <a:lnTo>
                <a:pt x="1118888" y="45175"/>
              </a:lnTo>
            </a:path>
          </a:pathLst>
        </a:custGeom>
        <a:noFill/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3866927" y="1024249"/>
        <a:ext cx="55944" cy="55944"/>
      </dsp:txXfrm>
    </dsp:sp>
    <dsp:sp modelId="{4179C725-E8C2-496D-AFAC-50904CB56114}">
      <dsp:nvSpPr>
        <dsp:cNvPr id="0" name=""/>
        <dsp:cNvSpPr/>
      </dsp:nvSpPr>
      <dsp:spPr>
        <a:xfrm>
          <a:off x="4452977" y="960087"/>
          <a:ext cx="524824" cy="262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1400" kern="1200" dirty="0"/>
        </a:p>
      </dsp:txBody>
      <dsp:txXfrm>
        <a:off x="4460663" y="967773"/>
        <a:ext cx="509452" cy="247040"/>
      </dsp:txXfrm>
    </dsp:sp>
    <dsp:sp modelId="{9568FA79-5CDF-4EF0-9B06-7F056019340B}">
      <dsp:nvSpPr>
        <dsp:cNvPr id="0" name=""/>
        <dsp:cNvSpPr/>
      </dsp:nvSpPr>
      <dsp:spPr>
        <a:xfrm rot="721208">
          <a:off x="1523506" y="1795144"/>
          <a:ext cx="1501360" cy="90351"/>
        </a:xfrm>
        <a:custGeom>
          <a:avLst/>
          <a:gdLst/>
          <a:ahLst/>
          <a:cxnLst/>
          <a:rect l="0" t="0" r="0" b="0"/>
          <a:pathLst>
            <a:path>
              <a:moveTo>
                <a:pt x="0" y="45175"/>
              </a:moveTo>
              <a:lnTo>
                <a:pt x="1501360" y="451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2236652" y="1802786"/>
        <a:ext cx="75068" cy="75068"/>
      </dsp:txXfrm>
    </dsp:sp>
    <dsp:sp modelId="{7FF90D29-695E-416C-9477-C85904BA9248}">
      <dsp:nvSpPr>
        <dsp:cNvPr id="0" name=""/>
        <dsp:cNvSpPr/>
      </dsp:nvSpPr>
      <dsp:spPr>
        <a:xfrm>
          <a:off x="3008408" y="1865447"/>
          <a:ext cx="524824" cy="262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Trip 6</a:t>
          </a:r>
          <a:endParaRPr lang="sk-SK" sz="1500" kern="1200" dirty="0"/>
        </a:p>
      </dsp:txBody>
      <dsp:txXfrm>
        <a:off x="3016094" y="1873133"/>
        <a:ext cx="509452" cy="247040"/>
      </dsp:txXfrm>
    </dsp:sp>
    <dsp:sp modelId="{D401CB5E-8C1F-44C5-B263-598F3667F39C}">
      <dsp:nvSpPr>
        <dsp:cNvPr id="0" name=""/>
        <dsp:cNvSpPr/>
      </dsp:nvSpPr>
      <dsp:spPr>
        <a:xfrm rot="18927093">
          <a:off x="3347812" y="1498797"/>
          <a:ext cx="1290584" cy="90351"/>
        </a:xfrm>
        <a:custGeom>
          <a:avLst/>
          <a:gdLst/>
          <a:ahLst/>
          <a:cxnLst/>
          <a:rect l="0" t="0" r="0" b="0"/>
          <a:pathLst>
            <a:path>
              <a:moveTo>
                <a:pt x="0" y="45175"/>
              </a:moveTo>
              <a:lnTo>
                <a:pt x="1290584" y="451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3960840" y="1511708"/>
        <a:ext cx="64529" cy="64529"/>
      </dsp:txXfrm>
    </dsp:sp>
    <dsp:sp modelId="{31C3BB9F-8FC6-41AE-9679-9B5CDE0E9216}">
      <dsp:nvSpPr>
        <dsp:cNvPr id="0" name=""/>
        <dsp:cNvSpPr/>
      </dsp:nvSpPr>
      <dsp:spPr>
        <a:xfrm>
          <a:off x="4452977" y="960087"/>
          <a:ext cx="524824" cy="262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Trip 7</a:t>
          </a:r>
          <a:endParaRPr lang="sk-SK" sz="1500" kern="1200" dirty="0"/>
        </a:p>
      </dsp:txBody>
      <dsp:txXfrm>
        <a:off x="4460663" y="967773"/>
        <a:ext cx="509452" cy="247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12" Type="http://schemas.openxmlformats.org/officeDocument/2006/relationships/image" Target="../media/image68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62.wmf"/><Relationship Id="rId11" Type="http://schemas.openxmlformats.org/officeDocument/2006/relationships/image" Target="../media/image67.wmf"/><Relationship Id="rId5" Type="http://schemas.openxmlformats.org/officeDocument/2006/relationships/image" Target="../media/image61.wmf"/><Relationship Id="rId10" Type="http://schemas.openxmlformats.org/officeDocument/2006/relationships/image" Target="../media/image66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12" Type="http://schemas.openxmlformats.org/officeDocument/2006/relationships/image" Target="../media/image68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62.wmf"/><Relationship Id="rId11" Type="http://schemas.openxmlformats.org/officeDocument/2006/relationships/image" Target="../media/image67.wmf"/><Relationship Id="rId5" Type="http://schemas.openxmlformats.org/officeDocument/2006/relationships/image" Target="../media/image61.wmf"/><Relationship Id="rId10" Type="http://schemas.openxmlformats.org/officeDocument/2006/relationships/image" Target="../media/image66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12" Type="http://schemas.openxmlformats.org/officeDocument/2006/relationships/image" Target="../media/image68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62.wmf"/><Relationship Id="rId11" Type="http://schemas.openxmlformats.org/officeDocument/2006/relationships/image" Target="../media/image67.wmf"/><Relationship Id="rId5" Type="http://schemas.openxmlformats.org/officeDocument/2006/relationships/image" Target="../media/image61.wmf"/><Relationship Id="rId10" Type="http://schemas.openxmlformats.org/officeDocument/2006/relationships/image" Target="../media/image66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5" Type="http://schemas.openxmlformats.org/officeDocument/2006/relationships/image" Target="../media/image132.wmf"/><Relationship Id="rId4" Type="http://schemas.openxmlformats.org/officeDocument/2006/relationships/image" Target="../media/image131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4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wmf"/><Relationship Id="rId1" Type="http://schemas.openxmlformats.org/officeDocument/2006/relationships/image" Target="../media/image145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wmf"/><Relationship Id="rId1" Type="http://schemas.openxmlformats.org/officeDocument/2006/relationships/image" Target="../media/image145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wmf"/><Relationship Id="rId1" Type="http://schemas.openxmlformats.org/officeDocument/2006/relationships/image" Target="../media/image145.wmf"/><Relationship Id="rId4" Type="http://schemas.openxmlformats.org/officeDocument/2006/relationships/image" Target="../media/image149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51.wmf"/><Relationship Id="rId1" Type="http://schemas.openxmlformats.org/officeDocument/2006/relationships/image" Target="../media/image145.wmf"/><Relationship Id="rId4" Type="http://schemas.openxmlformats.org/officeDocument/2006/relationships/image" Target="../media/image152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image" Target="../media/image151.wmf"/><Relationship Id="rId1" Type="http://schemas.openxmlformats.org/officeDocument/2006/relationships/image" Target="../media/image145.wmf"/><Relationship Id="rId4" Type="http://schemas.openxmlformats.org/officeDocument/2006/relationships/image" Target="../media/image152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wmf"/><Relationship Id="rId1" Type="http://schemas.openxmlformats.org/officeDocument/2006/relationships/image" Target="../media/image155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63.wmf"/><Relationship Id="rId1" Type="http://schemas.openxmlformats.org/officeDocument/2006/relationships/image" Target="../media/image16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1.wmf"/><Relationship Id="rId7" Type="http://schemas.openxmlformats.org/officeDocument/2006/relationships/image" Target="../media/image65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10" Type="http://schemas.openxmlformats.org/officeDocument/2006/relationships/image" Target="../media/image68.wmf"/><Relationship Id="rId4" Type="http://schemas.openxmlformats.org/officeDocument/2006/relationships/image" Target="../media/image62.wmf"/><Relationship Id="rId9" Type="http://schemas.openxmlformats.org/officeDocument/2006/relationships/image" Target="../media/image67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69.wmf"/><Relationship Id="rId6" Type="http://schemas.openxmlformats.org/officeDocument/2006/relationships/image" Target="../media/image63.wmf"/><Relationship Id="rId11" Type="http://schemas.openxmlformats.org/officeDocument/2006/relationships/image" Target="../media/image68.wmf"/><Relationship Id="rId5" Type="http://schemas.openxmlformats.org/officeDocument/2006/relationships/image" Target="../media/image62.wmf"/><Relationship Id="rId10" Type="http://schemas.openxmlformats.org/officeDocument/2006/relationships/image" Target="../media/image67.wmf"/><Relationship Id="rId4" Type="http://schemas.openxmlformats.org/officeDocument/2006/relationships/image" Target="../media/image61.wmf"/><Relationship Id="rId9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34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34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283A08-88E7-421E-8874-754EE5BFE0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103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5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5A8AFF8-594D-4DBD-A55A-A7C5D4ED2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901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16EFE3-CAEE-4BE2-BAA6-912BE27080F8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2C7BA8-65A9-4394-9101-E8DFB18D401C}" type="slidenum">
              <a:rPr lang="de-DE" smtClean="0"/>
              <a:pPr>
                <a:defRPr/>
              </a:pPr>
              <a:t>13</a:t>
            </a:fld>
            <a:endParaRPr lang="de-DE" smtClean="0"/>
          </a:p>
        </p:txBody>
      </p:sp>
      <p:sp>
        <p:nvSpPr>
          <p:cNvPr id="119811" name="Text Box 2"/>
          <p:cNvSpPr txBox="1">
            <a:spLocks noChangeArrowheads="1"/>
          </p:cNvSpPr>
          <p:nvPr/>
        </p:nvSpPr>
        <p:spPr bwMode="auto">
          <a:xfrm>
            <a:off x="914400" y="685800"/>
            <a:ext cx="503078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19812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30788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8238" y="685800"/>
            <a:ext cx="4572000" cy="3429000"/>
          </a:xfrm>
          <a:ln/>
        </p:spPr>
      </p:sp>
      <p:sp>
        <p:nvSpPr>
          <p:cNvPr id="12288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313348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72E2A9-563C-4984-8033-3CA011F3C210}" type="slidenum">
              <a:rPr lang="en-GB" smtClean="0"/>
              <a:pPr>
                <a:defRPr/>
              </a:pPr>
              <a:t>14</a:t>
            </a:fld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8238" y="685800"/>
            <a:ext cx="4572000" cy="3429000"/>
          </a:xfrm>
          <a:ln/>
        </p:spPr>
      </p:sp>
      <p:sp>
        <p:nvSpPr>
          <p:cNvPr id="12390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31437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27D23D-0EED-4031-A7D5-1A63254AA217}" type="slidenum">
              <a:rPr lang="en-GB" smtClean="0"/>
              <a:pPr>
                <a:defRPr/>
              </a:pPr>
              <a:t>15</a:t>
            </a:fld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55E67-DCD0-418A-AE6B-D9DF2A457AC7}" type="slidenum">
              <a:rPr lang="de-DE" smtClean="0"/>
              <a:pPr>
                <a:defRPr/>
              </a:pPr>
              <a:t>16</a:t>
            </a:fld>
            <a:endParaRPr lang="de-DE" smtClean="0"/>
          </a:p>
        </p:txBody>
      </p:sp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914400" y="685800"/>
            <a:ext cx="503078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24932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30788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C942F3-1E4C-4510-902C-0FDE07D84C50}" type="slidenum">
              <a:rPr lang="de-DE" smtClean="0"/>
              <a:pPr>
                <a:defRPr/>
              </a:pPr>
              <a:t>17</a:t>
            </a:fld>
            <a:endParaRPr lang="de-DE" smtClean="0"/>
          </a:p>
        </p:txBody>
      </p:sp>
      <p:sp>
        <p:nvSpPr>
          <p:cNvPr id="125955" name="Text Box 2"/>
          <p:cNvSpPr txBox="1">
            <a:spLocks noChangeArrowheads="1"/>
          </p:cNvSpPr>
          <p:nvPr/>
        </p:nvSpPr>
        <p:spPr bwMode="auto">
          <a:xfrm>
            <a:off x="914400" y="685800"/>
            <a:ext cx="503078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30788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55E67-DCD0-418A-AE6B-D9DF2A457AC7}" type="slidenum">
              <a:rPr lang="de-DE" smtClean="0"/>
              <a:pPr>
                <a:defRPr/>
              </a:pPr>
              <a:t>18</a:t>
            </a:fld>
            <a:endParaRPr lang="de-DE" smtClean="0"/>
          </a:p>
        </p:txBody>
      </p:sp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914400" y="685800"/>
            <a:ext cx="503078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24932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30788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55E67-DCD0-418A-AE6B-D9DF2A457AC7}" type="slidenum">
              <a:rPr lang="de-DE" smtClean="0"/>
              <a:pPr>
                <a:defRPr/>
              </a:pPr>
              <a:t>19</a:t>
            </a:fld>
            <a:endParaRPr lang="de-DE" smtClean="0"/>
          </a:p>
        </p:txBody>
      </p:sp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914400" y="685800"/>
            <a:ext cx="503078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24932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30788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55E67-DCD0-418A-AE6B-D9DF2A457AC7}" type="slidenum">
              <a:rPr lang="de-DE" smtClean="0"/>
              <a:pPr>
                <a:defRPr/>
              </a:pPr>
              <a:t>20</a:t>
            </a:fld>
            <a:endParaRPr lang="de-DE" smtClean="0"/>
          </a:p>
        </p:txBody>
      </p:sp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914400" y="685800"/>
            <a:ext cx="503078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24932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30788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55E67-DCD0-418A-AE6B-D9DF2A457AC7}" type="slidenum">
              <a:rPr lang="de-DE" smtClean="0"/>
              <a:pPr>
                <a:defRPr/>
              </a:pPr>
              <a:t>21</a:t>
            </a:fld>
            <a:endParaRPr lang="de-DE" smtClean="0"/>
          </a:p>
        </p:txBody>
      </p:sp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914400" y="685800"/>
            <a:ext cx="503078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24932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30788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55E67-DCD0-418A-AE6B-D9DF2A457AC7}" type="slidenum">
              <a:rPr lang="de-DE" smtClean="0"/>
              <a:pPr>
                <a:defRPr/>
              </a:pPr>
              <a:t>22</a:t>
            </a:fld>
            <a:endParaRPr lang="de-DE" smtClean="0"/>
          </a:p>
        </p:txBody>
      </p:sp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914400" y="685800"/>
            <a:ext cx="503078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24932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30788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mtClean="0"/>
              <a:t>Railways = Source of Challenging Combinatorial Optimization Problems. Research needed.</a:t>
            </a:r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7231E9F-757D-4B77-BF8C-EC45FBD3EF3F}" type="slidenum">
              <a:rPr lang="en-GB">
                <a:solidFill>
                  <a:srgbClr val="000000"/>
                </a:solidFill>
                <a:latin typeface="Times New Roman" pitchFamily="18" charset="0"/>
                <a:cs typeface="Arial Unicode MS" pitchFamily="34" charset="-128"/>
              </a:rPr>
              <a:pPr eaLnBrk="1" hangingPunct="1"/>
              <a:t>3</a:t>
            </a:fld>
            <a:endParaRPr lang="en-GB">
              <a:solidFill>
                <a:srgbClr val="000000"/>
              </a:solidFill>
              <a:latin typeface="Times New Roman" pitchFamily="18" charset="0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B43D1-1409-4A20-899A-DA05ACEB06CD}" type="slidenum">
              <a:rPr lang="de-DE" smtClean="0"/>
              <a:pPr>
                <a:defRPr/>
              </a:pPr>
              <a:t>24</a:t>
            </a:fld>
            <a:endParaRPr lang="de-DE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will now take a closer look, at the determination of the next trial point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B923DD-2247-4A60-9E07-2470D232536C}" type="slidenum">
              <a:rPr lang="de-DE" smtClean="0"/>
              <a:pPr>
                <a:defRPr/>
              </a:pPr>
              <a:t>25</a:t>
            </a:fld>
            <a:endParaRPr lang="de-DE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will now take a closer look, at the determination of the next trial point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EE5AA1-9D1F-45E3-96AC-85C768E6416A}" type="slidenum">
              <a:rPr lang="de-DE" smtClean="0"/>
              <a:pPr>
                <a:defRPr/>
              </a:pPr>
              <a:t>26</a:t>
            </a:fld>
            <a:endParaRPr lang="de-DE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will now take a closer look, at the determination of the next trial point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815409-35D4-45F1-948A-0527DB3218F1}" type="slidenum">
              <a:rPr lang="de-DE" smtClean="0"/>
              <a:pPr>
                <a:defRPr/>
              </a:pPr>
              <a:t>27</a:t>
            </a:fld>
            <a:endParaRPr lang="de-DE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will now take a closer look, at the determination of the next trial point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641BD0-CCC8-4998-8FFB-59AB2BB8936B}" type="slidenum">
              <a:rPr lang="de-DE" smtClean="0"/>
              <a:pPr>
                <a:defRPr/>
              </a:pPr>
              <a:t>28</a:t>
            </a:fld>
            <a:endParaRPr lang="de-DE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will now take a closer look, at the determination of the next trial point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8238" y="685800"/>
            <a:ext cx="4572000" cy="3429000"/>
          </a:xfrm>
          <a:ln/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685817" indent="-263776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055103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477145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1899186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321227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743269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165310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587351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CAB65A9C-4374-4A58-8746-CA50BC9E5E94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31</a:t>
            </a:fld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956930" y="686474"/>
            <a:ext cx="4944140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de-DE" sz="170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/>
          </p:nvPr>
        </p:nvSpPr>
        <p:spPr>
          <a:xfrm>
            <a:off x="685494" y="4342939"/>
            <a:ext cx="5479345" cy="41089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957263" y="685800"/>
            <a:ext cx="4943475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endParaRPr lang="de-DE" sz="170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8238" y="685800"/>
            <a:ext cx="4572000" cy="3429000"/>
          </a:xfrm>
          <a:ln/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685817" indent="-263776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055103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477145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1899186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321227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743269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165310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587351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48376ED7-98F5-4551-8F37-44BC93E2B382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6</a:t>
            </a:fld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8238" y="685800"/>
            <a:ext cx="4572000" cy="3429000"/>
          </a:xfrm>
          <a:ln/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/>
          <a:lstStyle/>
          <a:p>
            <a:endParaRPr lang="de-DE" smtClean="0"/>
          </a:p>
        </p:txBody>
      </p:sp>
      <p:sp>
        <p:nvSpPr>
          <p:cNvPr id="61444" name="Foliennummernplatzhalter 3"/>
          <p:cNvSpPr txBox="1">
            <a:spLocks noGrp="1"/>
          </p:cNvSpPr>
          <p:nvPr/>
        </p:nvSpPr>
        <p:spPr bwMode="auto">
          <a:xfrm>
            <a:off x="3884463" y="8685877"/>
            <a:ext cx="2962803" cy="4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buSzPct val="45000"/>
              <a:buFont typeface="Wingdings" pitchFamily="2" charset="2"/>
              <a:buNone/>
            </a:pPr>
            <a:fld id="{8DA048FF-C31D-4E12-9169-C613B0E3AB22}" type="slidenum">
              <a:rPr lang="en-GB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lnSpc>
                  <a:spcPct val="100000"/>
                </a:lnSpc>
                <a:buSzPct val="45000"/>
                <a:buFont typeface="Wingdings" pitchFamily="2" charset="2"/>
                <a:buNone/>
              </a:pPr>
              <a:t>36</a:t>
            </a:fld>
            <a:endParaRPr lang="en-GB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85800"/>
            <a:ext cx="4572000" cy="34290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74745" cy="41925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65539" name="Text Box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1552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6" rIns="89991" bIns="46796" anchor="ctr" anchorCtr="1"/>
          <a:lstStyle/>
          <a:p>
            <a:pPr lvl="2">
              <a:lnSpc>
                <a:spcPct val="112000"/>
              </a:lnSpc>
              <a:spcBef>
                <a:spcPts val="462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endParaRPr lang="de-DE" sz="17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67587" name="Text Box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1552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6" rIns="89991" bIns="46796" anchor="ctr" anchorCtr="1"/>
          <a:lstStyle/>
          <a:p>
            <a:pPr lvl="2">
              <a:lnSpc>
                <a:spcPct val="112000"/>
              </a:lnSpc>
              <a:spcBef>
                <a:spcPts val="462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endParaRPr lang="de-DE" sz="17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68611" name="Text Box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1552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6" rIns="89991" bIns="46796" anchor="ctr" anchorCtr="1"/>
          <a:lstStyle/>
          <a:p>
            <a:pPr lvl="2">
              <a:lnSpc>
                <a:spcPct val="112000"/>
              </a:lnSpc>
              <a:spcBef>
                <a:spcPts val="462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endParaRPr lang="de-DE" sz="17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69635" name="Text Box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1552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6" rIns="89991" bIns="46796" anchor="ctr" anchorCtr="1"/>
          <a:lstStyle/>
          <a:p>
            <a:pPr lvl="2">
              <a:lnSpc>
                <a:spcPct val="112000"/>
              </a:lnSpc>
              <a:spcBef>
                <a:spcPts val="462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endParaRPr lang="de-DE" sz="17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8238" y="685800"/>
            <a:ext cx="4572000" cy="3429000"/>
          </a:xfrm>
          <a:ln/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/>
          <a:lstStyle/>
          <a:p>
            <a:endParaRPr lang="de-DE" smtClean="0"/>
          </a:p>
        </p:txBody>
      </p:sp>
      <p:sp>
        <p:nvSpPr>
          <p:cNvPr id="70660" name="Foliennummernplatzhalter 3"/>
          <p:cNvSpPr txBox="1">
            <a:spLocks noGrp="1"/>
          </p:cNvSpPr>
          <p:nvPr/>
        </p:nvSpPr>
        <p:spPr bwMode="auto">
          <a:xfrm>
            <a:off x="3884463" y="8685877"/>
            <a:ext cx="2962803" cy="4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buSzPct val="45000"/>
              <a:buFont typeface="Wingdings" pitchFamily="2" charset="2"/>
              <a:buNone/>
            </a:pPr>
            <a:fld id="{58465154-51E6-4F08-8D36-B97027DA111A}" type="slidenum">
              <a:rPr lang="en-GB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lnSpc>
                  <a:spcPct val="100000"/>
                </a:lnSpc>
                <a:buSzPct val="45000"/>
                <a:buFont typeface="Wingdings" pitchFamily="2" charset="2"/>
                <a:buNone/>
              </a:pPr>
              <a:t>42</a:t>
            </a:fld>
            <a:endParaRPr lang="en-GB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8238" y="685800"/>
            <a:ext cx="4572000" cy="3429000"/>
          </a:xfrm>
          <a:ln/>
        </p:spPr>
      </p:sp>
      <p:sp>
        <p:nvSpPr>
          <p:cNvPr id="7168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/>
          <a:lstStyle/>
          <a:p>
            <a:endParaRPr lang="de-DE" smtClean="0"/>
          </a:p>
        </p:txBody>
      </p:sp>
      <p:sp>
        <p:nvSpPr>
          <p:cNvPr id="71684" name="Foliennummernplatzhalter 3"/>
          <p:cNvSpPr txBox="1">
            <a:spLocks noGrp="1"/>
          </p:cNvSpPr>
          <p:nvPr/>
        </p:nvSpPr>
        <p:spPr bwMode="auto">
          <a:xfrm>
            <a:off x="3884463" y="8685877"/>
            <a:ext cx="2962803" cy="4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buSzPct val="45000"/>
              <a:buFont typeface="Wingdings" pitchFamily="2" charset="2"/>
              <a:buNone/>
            </a:pPr>
            <a:fld id="{C6B75435-49BB-45CF-BE12-12D78FD93378}" type="slidenum">
              <a:rPr lang="en-GB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lnSpc>
                  <a:spcPct val="100000"/>
                </a:lnSpc>
                <a:buSzPct val="45000"/>
                <a:buFont typeface="Wingdings" pitchFamily="2" charset="2"/>
                <a:buNone/>
              </a:pPr>
              <a:t>43</a:t>
            </a:fld>
            <a:endParaRPr lang="en-GB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80899" name="Text Box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1552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6" rIns="89991" bIns="46796" anchor="ctr" anchorCtr="1"/>
          <a:lstStyle/>
          <a:p>
            <a:pPr eaLnBrk="1" hangingPunct="1">
              <a:spcBef>
                <a:spcPts val="415"/>
              </a:spcBef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endParaRPr lang="de-DE" smtClean="0">
              <a:cs typeface="DejaVu Sans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685817" indent="-263776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055103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477145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1899186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321227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743269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165310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587351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3CA598A5-D406-4A46-9DFF-20C10F238599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7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76804" name="Text Box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1552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8419"/>
            <a:endParaRPr lang="de-DE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73731" name="Text Box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1552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6" rIns="89991" bIns="46796" anchor="ctr" anchorCtr="1"/>
          <a:lstStyle/>
          <a:p>
            <a:pPr lvl="2">
              <a:lnSpc>
                <a:spcPct val="112000"/>
              </a:lnSpc>
              <a:spcBef>
                <a:spcPts val="462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endParaRPr lang="de-DE" sz="17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79875" name="Text Box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1552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6" rIns="89991" bIns="46796" anchor="ctr" anchorCtr="1"/>
          <a:lstStyle/>
          <a:p>
            <a:pPr eaLnBrk="1" hangingPunct="1">
              <a:spcBef>
                <a:spcPts val="415"/>
              </a:spcBef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endParaRPr lang="de-DE" smtClean="0">
              <a:cs typeface="DejaVu Sans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8238" y="685800"/>
            <a:ext cx="4572000" cy="3429000"/>
          </a:xfrm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685817" indent="-263776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055103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477145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1899186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321227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743269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165310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587351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69737147-E620-4E45-8E3D-18524E8B2486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48</a:t>
            </a:fld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83971" name="Text Box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1552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6" rIns="89991" bIns="46796" anchor="ctr" anchorCtr="1"/>
          <a:lstStyle/>
          <a:p>
            <a:pPr eaLnBrk="1" hangingPunct="1">
              <a:spcBef>
                <a:spcPts val="415"/>
              </a:spcBef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endParaRPr lang="de-DE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8238" y="685800"/>
            <a:ext cx="4572000" cy="3429000"/>
          </a:xfrm>
          <a:ln/>
        </p:spPr>
      </p:sp>
      <p:sp>
        <p:nvSpPr>
          <p:cNvPr id="993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99332" name="Foliennummernplatzhalt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685817" indent="-263776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055103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477145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1899186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321227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743269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165310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587351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fld id="{E143BAFD-487B-4164-B000-ADE9B48948CB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50</a:t>
            </a:fld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86019" name="Text Box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1552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6" rIns="89991" bIns="46796" anchor="ctr" anchorCtr="1"/>
          <a:lstStyle/>
          <a:p>
            <a:pPr eaLnBrk="1" hangingPunct="1">
              <a:spcBef>
                <a:spcPts val="415"/>
              </a:spcBef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endParaRPr lang="de-DE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87043" name="Text Box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1552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6" rIns="89991" bIns="46796" anchor="ctr" anchorCtr="1"/>
          <a:lstStyle/>
          <a:p>
            <a:pPr eaLnBrk="1" hangingPunct="1">
              <a:spcBef>
                <a:spcPts val="415"/>
              </a:spcBef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endParaRPr lang="de-DE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88067" name="Text Box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1552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6" rIns="89991" bIns="46796" anchor="ctr" anchorCtr="1"/>
          <a:lstStyle/>
          <a:p>
            <a:pPr eaLnBrk="1" hangingPunct="1">
              <a:spcBef>
                <a:spcPts val="415"/>
              </a:spcBef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endParaRPr lang="de-DE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50180" name="Foliennummernplatzhalter 3"/>
          <p:cNvSpPr txBox="1">
            <a:spLocks noGrp="1"/>
          </p:cNvSpPr>
          <p:nvPr/>
        </p:nvSpPr>
        <p:spPr bwMode="auto">
          <a:xfrm>
            <a:off x="3884263" y="8686214"/>
            <a:ext cx="2962437" cy="45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010" tIns="47678" rIns="95010" bIns="47678" anchor="b"/>
          <a:lstStyle>
            <a:lvl1pPr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318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318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318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318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45000"/>
              <a:buFont typeface="Wingdings" pitchFamily="2" charset="2"/>
              <a:buNone/>
            </a:pPr>
            <a:fld id="{1F9D1181-FB6C-46C4-96AF-6EA42EE64F8A}" type="slidenum">
              <a:rPr lang="en-GB" sz="120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t>57</a:t>
            </a:fld>
            <a:endParaRPr lang="en-GB" sz="120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62468" name="Foliennummernplatzhalter 3"/>
          <p:cNvSpPr txBox="1">
            <a:spLocks noGrp="1"/>
          </p:cNvSpPr>
          <p:nvPr/>
        </p:nvSpPr>
        <p:spPr bwMode="auto">
          <a:xfrm>
            <a:off x="3884263" y="8686214"/>
            <a:ext cx="2962437" cy="45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010" tIns="47678" rIns="95010" bIns="47678" anchor="b"/>
          <a:lstStyle>
            <a:lvl1pPr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defTabSz="431800" eaLnBrk="0" hangingPunct="0"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318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318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318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318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695325" algn="l"/>
                <a:tab pos="1389063" algn="l"/>
                <a:tab pos="2084388" algn="l"/>
                <a:tab pos="2778125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45000"/>
              <a:buFont typeface="Wingdings" pitchFamily="2" charset="2"/>
              <a:buNone/>
            </a:pPr>
            <a:fld id="{A54B088A-56AA-4D39-90BF-B339E9D964FE}" type="slidenum">
              <a:rPr lang="en-GB" sz="120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t>62</a:t>
            </a:fld>
            <a:endParaRPr lang="en-GB" sz="120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685817" indent="-263776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055103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477145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1899186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321227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743269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165310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587351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3B227DD1-1550-4308-9A92-124D2F993F4A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8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75780" name="Text Box 3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1552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8419"/>
            <a:endParaRPr lang="de-DE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Tx/>
              <a:buNone/>
              <a:defRPr/>
            </a:pPr>
            <a:endParaRPr lang="cs-CZ" dirty="0"/>
          </a:p>
        </p:txBody>
      </p:sp>
      <p:sp>
        <p:nvSpPr>
          <p:cNvPr id="105475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50D288F-F07A-4F4B-8DD2-CD4A536B1B6E}" type="datetime1">
              <a:rPr lang="en-GB" smtClean="0"/>
              <a:pPr/>
              <a:t>24/06/2011</a:t>
            </a:fld>
            <a:endParaRPr lang="de-DE" smtClean="0"/>
          </a:p>
        </p:txBody>
      </p:sp>
      <p:sp>
        <p:nvSpPr>
          <p:cNvPr id="105476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E284CD-BE88-4ABE-BA4B-A8A7057D8C3B}" type="slidenum">
              <a:rPr lang="de-DE" smtClean="0"/>
              <a:pPr/>
              <a:t>81</a:t>
            </a:fld>
            <a:endParaRPr lang="de-DE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/>
              <a:t>R_k</a:t>
            </a:r>
            <a:r>
              <a:rPr lang="en-US" dirty="0" smtClean="0"/>
              <a:t> contains</a:t>
            </a:r>
            <a:r>
              <a:rPr lang="en-US" baseline="0" dirty="0" smtClean="0"/>
              <a:t> all </a:t>
            </a:r>
            <a:r>
              <a:rPr lang="en-US" baseline="0" dirty="0" err="1" smtClean="0"/>
              <a:t>preassignments</a:t>
            </a:r>
            <a:r>
              <a:rPr lang="en-US" baseline="0" dirty="0" smtClean="0"/>
              <a:t>….</a:t>
            </a:r>
          </a:p>
          <a:p>
            <a:r>
              <a:rPr lang="en-US" baseline="0" dirty="0" smtClean="0"/>
              <a:t> side constraints: maintenance….</a:t>
            </a:r>
          </a:p>
          <a:p>
            <a:r>
              <a:rPr lang="en-US" baseline="0" dirty="0" smtClean="0"/>
              <a:t>Rotations for individual aircraft….</a:t>
            </a:r>
          </a:p>
          <a:p>
            <a:r>
              <a:rPr lang="en-US" baseline="0" dirty="0" err="1" smtClean="0"/>
              <a:t>D_r</a:t>
            </a:r>
            <a:r>
              <a:rPr lang="en-US" baseline="0" dirty="0" smtClean="0"/>
              <a:t> is difference between normal and our tail ASS</a:t>
            </a:r>
          </a:p>
        </p:txBody>
      </p:sp>
      <p:sp>
        <p:nvSpPr>
          <p:cNvPr id="125955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F718B65-870B-4557-9759-7692C2EF6E71}" type="datetime1">
              <a:rPr lang="en-GB" smtClean="0"/>
              <a:pPr/>
              <a:t>24/06/2011</a:t>
            </a:fld>
            <a:endParaRPr lang="de-DE" smtClean="0"/>
          </a:p>
        </p:txBody>
      </p:sp>
      <p:sp>
        <p:nvSpPr>
          <p:cNvPr id="125956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BAD09-AEF3-4206-AAAA-0363FD95BFAA}" type="slidenum">
              <a:rPr lang="de-DE" smtClean="0"/>
              <a:pPr/>
              <a:t>83</a:t>
            </a:fld>
            <a:endParaRPr lang="de-DE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Tail</a:t>
            </a:r>
            <a:r>
              <a:rPr lang="en-US" baseline="0" dirty="0" smtClean="0"/>
              <a:t> is solved by </a:t>
            </a:r>
            <a:r>
              <a:rPr lang="en-US" baseline="0" dirty="0" err="1" smtClean="0"/>
              <a:t>col</a:t>
            </a:r>
            <a:r>
              <a:rPr lang="en-US" baseline="0" dirty="0" smtClean="0"/>
              <a:t> gen.</a:t>
            </a:r>
          </a:p>
          <a:p>
            <a:r>
              <a:rPr lang="en-US" baseline="0" dirty="0" smtClean="0"/>
              <a:t>This is standard 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843A6E0-D4D1-4B8B-9850-54F733856ED3}" type="datetime1">
              <a:rPr lang="en-GB" smtClean="0"/>
              <a:pPr>
                <a:defRPr/>
              </a:pPr>
              <a:t>24/06/2011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4CD41C-02D2-4204-8611-F00D542D9729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 have to say that we compute convolution numerically, otherwise Different approaches does not make sense on this slide!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843A6E0-D4D1-4B8B-9850-54F733856ED3}" type="datetime1">
              <a:rPr lang="en-GB" smtClean="0"/>
              <a:pPr>
                <a:defRPr/>
              </a:pPr>
              <a:t>24/06/2011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4CD41C-02D2-4204-8611-F00D542D9729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  <p:sp>
        <p:nvSpPr>
          <p:cNvPr id="143363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816AE2B-CE6C-46C4-9BD6-5763A716A1CB}" type="datetime1">
              <a:rPr lang="en-GB" smtClean="0"/>
              <a:pPr/>
              <a:t>24/06/2011</a:t>
            </a:fld>
            <a:endParaRPr lang="de-DE" smtClean="0"/>
          </a:p>
        </p:txBody>
      </p:sp>
      <p:sp>
        <p:nvSpPr>
          <p:cNvPr id="14336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3767D1-BFE5-4F23-A266-4D923D243CCB}" type="slidenum">
              <a:rPr lang="de-DE" smtClean="0"/>
              <a:pPr/>
              <a:t>96</a:t>
            </a:fld>
            <a:endParaRPr lang="de-DE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Tell that they try to fit scheduled flight duration to actual, therefore this agretation is ok.</a:t>
            </a:r>
            <a:endParaRPr lang="cs-CZ" smtClean="0"/>
          </a:p>
        </p:txBody>
      </p:sp>
      <p:sp>
        <p:nvSpPr>
          <p:cNvPr id="109571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825884B-5D9B-4338-AD3B-B4B3FC9B0845}" type="datetime1">
              <a:rPr lang="en-GB" smtClean="0"/>
              <a:pPr/>
              <a:t>24/06/2011</a:t>
            </a:fld>
            <a:endParaRPr lang="de-DE" smtClean="0"/>
          </a:p>
        </p:txBody>
      </p:sp>
      <p:sp>
        <p:nvSpPr>
          <p:cNvPr id="109572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CAF68-578F-428F-AB7C-B29B3FF8568D}" type="slidenum">
              <a:rPr lang="de-DE" smtClean="0"/>
              <a:pPr/>
              <a:t>100</a:t>
            </a:fld>
            <a:endParaRPr lang="de-DE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pictures</a:t>
            </a:r>
            <a:r>
              <a:rPr lang="en-US" baseline="0" dirty="0" smtClean="0"/>
              <a:t> and say </a:t>
            </a:r>
            <a:r>
              <a:rPr lang="en-US" baseline="0" dirty="0" err="1" smtClean="0"/>
              <a:t>som</a:t>
            </a:r>
            <a:r>
              <a:rPr lang="en-US" baseline="0" dirty="0" smtClean="0"/>
              <a:t> other verifications you have done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843A6E0-D4D1-4B8B-9850-54F733856ED3}" type="datetime1">
              <a:rPr lang="en-GB" smtClean="0"/>
              <a:pPr>
                <a:defRPr/>
              </a:pPr>
              <a:t>24/06/2011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4CD41C-02D2-4204-8611-F00D542D9729}" type="slidenum">
              <a:rPr lang="de-DE" smtClean="0"/>
              <a:pPr>
                <a:defRPr/>
              </a:pPr>
              <a:t>101</a:t>
            </a:fld>
            <a:endParaRPr lang="de-DE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Vysvetli</a:t>
            </a:r>
            <a:r>
              <a:rPr lang="en-US" dirty="0" smtClean="0"/>
              <a:t> savings a </a:t>
            </a:r>
            <a:r>
              <a:rPr lang="en-US" dirty="0" err="1" smtClean="0"/>
              <a:t>pokracuj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QQplotom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843A6E0-D4D1-4B8B-9850-54F733856ED3}" type="datetime1">
              <a:rPr lang="en-GB" smtClean="0"/>
              <a:pPr>
                <a:defRPr/>
              </a:pPr>
              <a:t>24/06/2011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4CD41C-02D2-4204-8611-F00D542D9729}" type="slidenum">
              <a:rPr lang="de-DE" smtClean="0"/>
              <a:pPr>
                <a:defRPr/>
              </a:pPr>
              <a:t>102</a:t>
            </a:fld>
            <a:endParaRPr lang="de-DE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69FBC3-CF31-40E4-AC5E-5856EE3D29DB}" type="slidenum">
              <a:rPr lang="de-DE">
                <a:solidFill>
                  <a:prstClr val="black"/>
                </a:solidFill>
              </a:rPr>
              <a:pPr/>
              <a:t>104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09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7DDD8-0329-44B8-9A30-35B3A8015D9C}" type="slidenum">
              <a:rPr lang="de-DE" smtClean="0"/>
              <a:pPr/>
              <a:t>106</a:t>
            </a:fld>
            <a:endParaRPr lang="de-DE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8238" y="685800"/>
            <a:ext cx="4572000" cy="3429000"/>
          </a:xfrm>
          <a:ln/>
        </p:spPr>
      </p:sp>
      <p:sp>
        <p:nvSpPr>
          <p:cNvPr id="778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77828" name="Foliennummernplatzhalt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685817" indent="-263776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055103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477145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1899186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321227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743269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165310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587351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C9176C37-C013-45BC-97E1-CB53DDA9A568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9</a:t>
            </a:fld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685817" indent="-263776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055103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477145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1899186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321227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743269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165310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587351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90E7ECCA-CC86-4CEF-9072-D4D29844AECB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10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8851" name="Text Box 2"/>
          <p:cNvSpPr txBox="1">
            <a:spLocks noChangeArrowheads="1"/>
          </p:cNvSpPr>
          <p:nvPr/>
        </p:nvSpPr>
        <p:spPr bwMode="auto">
          <a:xfrm>
            <a:off x="912458" y="686474"/>
            <a:ext cx="5034618" cy="34281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/>
          </p:nvPr>
        </p:nvSpPr>
        <p:spPr>
          <a:xfrm>
            <a:off x="912458" y="4342939"/>
            <a:ext cx="5034618" cy="411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 sz="1500">
                <a:solidFill>
                  <a:schemeClr val="bg1"/>
                </a:solidFill>
                <a:latin typeface="Arial" charset="0"/>
              </a:defRPr>
            </a:lvl1pPr>
            <a:lvl2pPr marL="685817" indent="-263776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 sz="1500">
                <a:solidFill>
                  <a:schemeClr val="bg1"/>
                </a:solidFill>
                <a:latin typeface="Arial" charset="0"/>
              </a:defRPr>
            </a:lvl2pPr>
            <a:lvl3pPr marL="1055103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 sz="1500">
                <a:solidFill>
                  <a:schemeClr val="bg1"/>
                </a:solidFill>
                <a:latin typeface="Arial" charset="0"/>
              </a:defRPr>
            </a:lvl3pPr>
            <a:lvl4pPr marL="1477145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 sz="1500">
                <a:solidFill>
                  <a:schemeClr val="bg1"/>
                </a:solidFill>
                <a:latin typeface="Arial" charset="0"/>
              </a:defRPr>
            </a:lvl4pPr>
            <a:lvl5pPr marL="1899186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 sz="1500">
                <a:solidFill>
                  <a:schemeClr val="bg1"/>
                </a:solidFill>
                <a:latin typeface="Arial" charset="0"/>
              </a:defRPr>
            </a:lvl5pPr>
            <a:lvl6pPr marL="2321227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 sz="1500">
                <a:solidFill>
                  <a:schemeClr val="bg1"/>
                </a:solidFill>
                <a:latin typeface="Arial" charset="0"/>
              </a:defRPr>
            </a:lvl6pPr>
            <a:lvl7pPr marL="2743269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 sz="1500">
                <a:solidFill>
                  <a:schemeClr val="bg1"/>
                </a:solidFill>
                <a:latin typeface="Arial" charset="0"/>
              </a:defRPr>
            </a:lvl7pPr>
            <a:lvl8pPr marL="3165310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 sz="1500">
                <a:solidFill>
                  <a:schemeClr val="bg1"/>
                </a:solidFill>
                <a:latin typeface="Arial" charset="0"/>
              </a:defRPr>
            </a:lvl8pPr>
            <a:lvl9pPr marL="3587351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 sz="15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841518F8-3CD3-4AAA-855C-3B52B79B875E}" type="slidenum">
              <a:rPr lang="de-DE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11</a:t>
            </a:fld>
            <a:endParaRPr lang="de-DE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913991" y="686474"/>
            <a:ext cx="503155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de-DE" sz="1700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body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8238" y="685800"/>
            <a:ext cx="4572000" cy="3429000"/>
          </a:xfrm>
          <a:ln/>
        </p:spPr>
      </p:sp>
      <p:sp>
        <p:nvSpPr>
          <p:cNvPr id="296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29700" name="Foliennummernplatzhalt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685817" indent="-263776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055103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477145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1899186" indent="-211021"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321227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743269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165310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587351" indent="-211021" defTabSz="414715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76291406-B7EE-4391-B79C-C764D8DB8623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12</a:t>
            </a:fld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265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5589588"/>
            <a:ext cx="9144000" cy="86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spcBef>
                <a:spcPct val="50000"/>
              </a:spcBef>
              <a:defRPr/>
            </a:pPr>
            <a:endParaRPr lang="de-DE" sz="1800" dirty="0">
              <a:latin typeface="Arial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388" y="5705475"/>
            <a:ext cx="4752975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2659A5"/>
                </a:solidFill>
                <a:latin typeface="Tahoma" pitchFamily="34" charset="0"/>
              </a:rPr>
              <a:t>DFG </a:t>
            </a:r>
            <a:r>
              <a:rPr lang="en-US" sz="1800" b="1" dirty="0">
                <a:solidFill>
                  <a:srgbClr val="2659A5"/>
                </a:solidFill>
                <a:latin typeface="Tahoma" pitchFamily="34" charset="0"/>
              </a:rPr>
              <a:t>Research Center </a:t>
            </a:r>
            <a:r>
              <a:rPr lang="en-US" sz="1800" b="1" dirty="0" smtClean="0">
                <a:solidFill>
                  <a:srgbClr val="2659A5"/>
                </a:solidFill>
                <a:latin typeface="Tahoma" pitchFamily="34" charset="0"/>
              </a:rPr>
              <a:t>M</a:t>
            </a:r>
            <a:r>
              <a:rPr lang="en-US" sz="1600" b="1" dirty="0" smtClean="0">
                <a:solidFill>
                  <a:srgbClr val="2659A5"/>
                </a:solidFill>
                <a:latin typeface="Tahoma" pitchFamily="34" charset="0"/>
              </a:rPr>
              <a:t>ATHEON</a:t>
            </a:r>
            <a:br>
              <a:rPr lang="en-US" sz="1600" b="1" dirty="0" smtClean="0">
                <a:solidFill>
                  <a:srgbClr val="2659A5"/>
                </a:solidFill>
                <a:latin typeface="Tahoma" pitchFamily="34" charset="0"/>
              </a:rPr>
            </a:br>
            <a:r>
              <a:rPr lang="en-US" sz="1800" b="1" i="0" dirty="0" err="1" smtClean="0">
                <a:solidFill>
                  <a:srgbClr val="2659A5"/>
                </a:solidFill>
                <a:latin typeface="Tahoma" pitchFamily="34" charset="0"/>
              </a:rPr>
              <a:t>Zuse-Institut</a:t>
            </a:r>
            <a:r>
              <a:rPr lang="en-US" sz="1800" b="1" i="0" dirty="0" smtClean="0">
                <a:solidFill>
                  <a:srgbClr val="2659A5"/>
                </a:solidFill>
                <a:latin typeface="Tahoma" pitchFamily="34" charset="0"/>
              </a:rPr>
              <a:t> Berlin</a:t>
            </a:r>
            <a:endParaRPr lang="de-DE" sz="1800" b="1" i="0" dirty="0">
              <a:solidFill>
                <a:srgbClr val="2659A5"/>
              </a:solidFill>
              <a:latin typeface="Tahoma" pitchFamily="34" charset="0"/>
            </a:endParaRPr>
          </a:p>
        </p:txBody>
      </p:sp>
      <p:pic>
        <p:nvPicPr>
          <p:cNvPr id="7" name="Picture 8" descr="hu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7173913"/>
            <a:ext cx="787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tu-logo_2d_s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7173913"/>
            <a:ext cx="10572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wias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7173913"/>
            <a:ext cx="23463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ziblogo-bl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5975" y="5627688"/>
            <a:ext cx="468313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fulogo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7173913"/>
            <a:ext cx="771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3"/>
          <p:cNvSpPr txBox="1">
            <a:spLocks noChangeArrowheads="1"/>
          </p:cNvSpPr>
          <p:nvPr userDrawn="1"/>
        </p:nvSpPr>
        <p:spPr bwMode="auto">
          <a:xfrm>
            <a:off x="74613" y="7143750"/>
            <a:ext cx="2921000" cy="15716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de-DE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LBW</a:t>
            </a:r>
            <a:endParaRPr lang="de-DE" sz="8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3" name="Picture 14" descr="fzt86-logo-thick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0888" y="8074025"/>
            <a:ext cx="85566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9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6239" y="1127304"/>
            <a:ext cx="5972175" cy="52510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Titel</a:t>
            </a:r>
            <a:endParaRPr lang="de-DE"/>
          </a:p>
        </p:txBody>
      </p:sp>
      <p:sp>
        <p:nvSpPr>
          <p:cNvPr id="1909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87676" y="2205038"/>
            <a:ext cx="5895975" cy="457200"/>
          </a:xfrm>
        </p:spPr>
        <p:txBody>
          <a:bodyPr>
            <a:sp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Untertitel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9388" y="6524625"/>
            <a:ext cx="2133600" cy="3333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Text Box 13"/>
          <p:cNvSpPr txBox="1">
            <a:spLocks noChangeArrowheads="1"/>
          </p:cNvSpPr>
          <p:nvPr userDrawn="1"/>
        </p:nvSpPr>
        <p:spPr bwMode="auto">
          <a:xfrm>
            <a:off x="74613" y="1293813"/>
            <a:ext cx="2921000" cy="15557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LBW</a:t>
            </a:r>
            <a:endParaRPr lang="de-DE" sz="8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6" name="Picture 14" descr="fzt86-logo-thick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5632450"/>
            <a:ext cx="8556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1FC8B-1A7C-48CF-B72A-3E9DA7FEE9F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A48E2-7594-4596-9402-590D9E248ADF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347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98AB7-5099-4FF6-9059-17C0CF674D9D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705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1FC8B-1A7C-48CF-B72A-3E9DA7FEE9FA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864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8939" y="0"/>
            <a:ext cx="2162175" cy="63817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0"/>
            <a:ext cx="6335713" cy="63817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4BA83-C9E6-4C4C-95A9-59A6D435EC7D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555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9" y="1"/>
            <a:ext cx="8074025" cy="5492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50825" y="836614"/>
            <a:ext cx="8642350" cy="5545137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76A67-DA23-47C5-BD65-8885AE3BAED1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963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9" y="1"/>
            <a:ext cx="8074025" cy="5492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6" y="836614"/>
            <a:ext cx="4244975" cy="5545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836614"/>
            <a:ext cx="4244975" cy="2695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684588"/>
            <a:ext cx="4244975" cy="26971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9F139-D723-43E2-8964-F999CDA2EF87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896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9" y="1"/>
            <a:ext cx="8074025" cy="5492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5" y="836614"/>
            <a:ext cx="8642350" cy="2695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0825" y="3684588"/>
            <a:ext cx="8642350" cy="26971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4D881-5A70-4CDB-9097-6B28B30D44B2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208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Picture 6" descr="MatheonLogoWeissHintergrundBla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28575"/>
            <a:ext cx="5762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11" descr="logo-thicklines-white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71438"/>
            <a:ext cx="28892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2" y="0"/>
            <a:ext cx="8285163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63577" y="1223963"/>
            <a:ext cx="4164013" cy="56340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979988" y="1223963"/>
            <a:ext cx="4164012" cy="27400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979988" y="4116388"/>
            <a:ext cx="4164012" cy="27416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D66C5-DF56-416A-BCCA-333A4E7CDC21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217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265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5589588"/>
            <a:ext cx="9144000" cy="86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6" descr="MatheonLogoWeissHintergrundBla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7148513"/>
            <a:ext cx="238283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388" y="5705475"/>
            <a:ext cx="4752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2659A5"/>
                </a:solidFill>
                <a:latin typeface="Tahoma" pitchFamily="34" charset="0"/>
              </a:rPr>
              <a:t>Dres</a:t>
            </a:r>
            <a:r>
              <a:rPr lang="en-US" sz="1800" b="1" dirty="0">
                <a:solidFill>
                  <a:srgbClr val="2659A5"/>
                </a:solidFill>
                <a:latin typeface="Tahoma" pitchFamily="34" charset="0"/>
              </a:rPr>
              <a:t>. </a:t>
            </a:r>
            <a:r>
              <a:rPr lang="en-US" sz="1800" b="1" dirty="0" err="1">
                <a:solidFill>
                  <a:srgbClr val="2659A5"/>
                </a:solidFill>
                <a:latin typeface="Tahoma" pitchFamily="34" charset="0"/>
              </a:rPr>
              <a:t>Löbel</a:t>
            </a:r>
            <a:r>
              <a:rPr lang="en-US" sz="1800" b="1" dirty="0">
                <a:solidFill>
                  <a:srgbClr val="2659A5"/>
                </a:solidFill>
                <a:latin typeface="Tahoma" pitchFamily="34" charset="0"/>
              </a:rPr>
              <a:t>, </a:t>
            </a:r>
            <a:r>
              <a:rPr lang="en-US" sz="1800" b="1" dirty="0" err="1">
                <a:solidFill>
                  <a:srgbClr val="2659A5"/>
                </a:solidFill>
                <a:latin typeface="Tahoma" pitchFamily="34" charset="0"/>
              </a:rPr>
              <a:t>Borndörfer</a:t>
            </a:r>
            <a:r>
              <a:rPr lang="en-US" sz="1800" b="1" dirty="0">
                <a:solidFill>
                  <a:srgbClr val="2659A5"/>
                </a:solidFill>
                <a:latin typeface="Tahoma" pitchFamily="34" charset="0"/>
              </a:rPr>
              <a:t> &amp; </a:t>
            </a:r>
            <a:r>
              <a:rPr lang="en-US" sz="1800" b="1" dirty="0" err="1">
                <a:solidFill>
                  <a:srgbClr val="2659A5"/>
                </a:solidFill>
                <a:latin typeface="Tahoma" pitchFamily="34" charset="0"/>
              </a:rPr>
              <a:t>Weider</a:t>
            </a:r>
            <a:r>
              <a:rPr lang="en-US" sz="1800" b="1" dirty="0">
                <a:solidFill>
                  <a:srgbClr val="2659A5"/>
                </a:solidFill>
                <a:latin typeface="Tahoma" pitchFamily="34" charset="0"/>
              </a:rPr>
              <a:t> </a:t>
            </a:r>
            <a:r>
              <a:rPr lang="en-US" sz="1800" b="1" dirty="0" err="1">
                <a:solidFill>
                  <a:srgbClr val="2659A5"/>
                </a:solidFill>
                <a:latin typeface="Tahoma" pitchFamily="34" charset="0"/>
              </a:rPr>
              <a:t>GbR</a:t>
            </a:r>
            <a:r>
              <a:rPr lang="en-US" sz="1600" b="1" dirty="0">
                <a:solidFill>
                  <a:srgbClr val="2659A5"/>
                </a:solidFill>
                <a:latin typeface="Tahoma" pitchFamily="34" charset="0"/>
              </a:rPr>
              <a:t/>
            </a:r>
            <a:br>
              <a:rPr lang="en-US" sz="1600" b="1" dirty="0">
                <a:solidFill>
                  <a:srgbClr val="2659A5"/>
                </a:solidFill>
                <a:latin typeface="Tahoma" pitchFamily="34" charset="0"/>
              </a:rPr>
            </a:br>
            <a:r>
              <a:rPr lang="en-US" sz="1800" b="1" i="1" dirty="0">
                <a:solidFill>
                  <a:srgbClr val="2659A5"/>
                </a:solidFill>
                <a:latin typeface="Tahoma" pitchFamily="34" charset="0"/>
              </a:rPr>
              <a:t>Mathematical Optimization Systems</a:t>
            </a:r>
            <a:endParaRPr lang="de-DE" sz="1800" b="1" i="1" dirty="0">
              <a:solidFill>
                <a:srgbClr val="2659A5"/>
              </a:solidFill>
              <a:latin typeface="Tahoma" pitchFamily="34" charset="0"/>
            </a:endParaRPr>
          </a:p>
        </p:txBody>
      </p:sp>
      <p:pic>
        <p:nvPicPr>
          <p:cNvPr id="7" name="Picture 8" descr="hu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7173913"/>
            <a:ext cx="787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tu-logo_2d_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173913"/>
            <a:ext cx="10572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wias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7173913"/>
            <a:ext cx="23463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ziblogo-bl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975" y="5627688"/>
            <a:ext cx="468313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fulogo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7173913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/>
          <p:cNvSpPr txBox="1">
            <a:spLocks noChangeArrowheads="1"/>
          </p:cNvSpPr>
          <p:nvPr userDrawn="1"/>
        </p:nvSpPr>
        <p:spPr bwMode="auto">
          <a:xfrm>
            <a:off x="74613" y="1293813"/>
            <a:ext cx="2921000" cy="15557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9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LBW</a:t>
            </a:r>
            <a:endParaRPr lang="de-DE" sz="8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3" name="Picture 14" descr="fzt86-logo-thick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8074025"/>
            <a:ext cx="85566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9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6238" y="1130300"/>
            <a:ext cx="5972175" cy="519113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Titel</a:t>
            </a:r>
            <a:endParaRPr lang="de-DE"/>
          </a:p>
        </p:txBody>
      </p:sp>
      <p:sp>
        <p:nvSpPr>
          <p:cNvPr id="1909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87675" y="2205038"/>
            <a:ext cx="5895975" cy="457200"/>
          </a:xfrm>
        </p:spPr>
        <p:txBody>
          <a:bodyPr>
            <a:sp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Untertitel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9388" y="6524625"/>
            <a:ext cx="2133600" cy="3333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65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3D952-C10B-4CCD-B2A3-2900EF9AC30F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8939" y="0"/>
            <a:ext cx="2162175" cy="63817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0"/>
            <a:ext cx="6335713" cy="63817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4BA83-C9E6-4C4C-95A9-59A6D435EC7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1A40-071C-4AE7-A8CC-EFD5F44B5014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350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836613"/>
            <a:ext cx="4244975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36613"/>
            <a:ext cx="4244975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B1CAE-874F-4007-89FF-70A3F5ADDD81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1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E2200-B0BE-4545-9165-8BED2803A920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456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F9E15-76F4-4F4D-9E58-594C90EBCC97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309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6B115-9CE4-46C5-9AB8-E179DAB3EDCE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861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A0AD3-9151-437F-A28B-1AE2757CAC89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012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7C2DE-3946-4C64-B87D-9A6423D25399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828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F8508-3273-4275-82E8-0909884E7B7F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363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8938" y="0"/>
            <a:ext cx="2162175" cy="63817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0"/>
            <a:ext cx="6335713" cy="63817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52519-E874-40A9-A7A8-B173AC424AE5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420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8" y="0"/>
            <a:ext cx="8074025" cy="5492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50825" y="836613"/>
            <a:ext cx="8642350" cy="5545137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14568-7478-4E0B-8684-63CF7AE7CC9F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98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9" y="1"/>
            <a:ext cx="8074025" cy="5492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50825" y="836614"/>
            <a:ext cx="8642350" cy="5545137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76A67-DA23-47C5-BD65-8885AE3BAE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8" y="0"/>
            <a:ext cx="8074025" cy="5492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5" y="836613"/>
            <a:ext cx="4244975" cy="5545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836613"/>
            <a:ext cx="4244975" cy="2695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684588"/>
            <a:ext cx="4244975" cy="26971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58EB8-DCA7-472D-BC44-498C84D58EAF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195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8" y="0"/>
            <a:ext cx="8074025" cy="5492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5" y="836613"/>
            <a:ext cx="8642350" cy="2695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0825" y="3684588"/>
            <a:ext cx="8642350" cy="26971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76258-B483-41CD-AC2D-3F8D2029A32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43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Picture 6" descr="MatheonLogoWeissHintergrundBlau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575"/>
            <a:ext cx="5762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11" descr="logo-thicklines-white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1438"/>
            <a:ext cx="2889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2" y="0"/>
            <a:ext cx="8285163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63577" y="1223963"/>
            <a:ext cx="4164013" cy="56340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979988" y="1223963"/>
            <a:ext cx="4164012" cy="27400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979988" y="4116388"/>
            <a:ext cx="4164012" cy="27416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98A9A-D437-4F5A-95B9-5BD8A8627C5E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56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265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5589588"/>
            <a:ext cx="9144000" cy="86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spcBef>
                <a:spcPct val="50000"/>
              </a:spcBef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6" descr="MatheonLogoWeissHintergrundBla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785813"/>
            <a:ext cx="23828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388" y="5705475"/>
            <a:ext cx="4752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2659A5"/>
                </a:solidFill>
                <a:latin typeface="Tahoma" pitchFamily="34" charset="0"/>
              </a:rPr>
              <a:t>DFG Research Center M</a:t>
            </a:r>
            <a:r>
              <a:rPr lang="en-US" sz="1600" b="1" dirty="0">
                <a:solidFill>
                  <a:srgbClr val="2659A5"/>
                </a:solidFill>
                <a:latin typeface="Tahoma" pitchFamily="34" charset="0"/>
              </a:rPr>
              <a:t>ATHEON</a:t>
            </a:r>
            <a:br>
              <a:rPr lang="en-US" sz="1600" b="1" dirty="0">
                <a:solidFill>
                  <a:srgbClr val="2659A5"/>
                </a:solidFill>
                <a:latin typeface="Tahoma" pitchFamily="34" charset="0"/>
              </a:rPr>
            </a:br>
            <a:r>
              <a:rPr lang="en-US" sz="1800" b="1" i="1" dirty="0">
                <a:solidFill>
                  <a:srgbClr val="2659A5"/>
                </a:solidFill>
                <a:latin typeface="Tahoma" pitchFamily="34" charset="0"/>
              </a:rPr>
              <a:t>Mathematics for Key Technologies</a:t>
            </a:r>
            <a:endParaRPr lang="de-DE" sz="1800" b="1" i="1" dirty="0">
              <a:solidFill>
                <a:srgbClr val="2659A5"/>
              </a:solidFill>
              <a:latin typeface="Tahoma" pitchFamily="34" charset="0"/>
            </a:endParaRPr>
          </a:p>
        </p:txBody>
      </p:sp>
      <p:pic>
        <p:nvPicPr>
          <p:cNvPr id="7" name="Picture 8" descr="hu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7173913"/>
            <a:ext cx="787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tu-logo_2d_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7173913"/>
            <a:ext cx="10572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wias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7173913"/>
            <a:ext cx="23463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ziblogo-blu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5975" y="5627688"/>
            <a:ext cx="468313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fulogo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1013" y="7173913"/>
            <a:ext cx="771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3"/>
          <p:cNvSpPr txBox="1">
            <a:spLocks noChangeArrowheads="1"/>
          </p:cNvSpPr>
          <p:nvPr userDrawn="1"/>
        </p:nvSpPr>
        <p:spPr bwMode="auto">
          <a:xfrm>
            <a:off x="74613" y="7143750"/>
            <a:ext cx="2921000" cy="15716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de-DE" sz="9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LBW</a:t>
            </a:r>
            <a:endParaRPr lang="de-DE" sz="8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3" name="Picture 14" descr="fzt86-logo-thick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90888" y="8074025"/>
            <a:ext cx="85566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9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6239" y="1127304"/>
            <a:ext cx="5972175" cy="52510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Titel</a:t>
            </a:r>
            <a:endParaRPr lang="de-DE"/>
          </a:p>
        </p:txBody>
      </p:sp>
      <p:sp>
        <p:nvSpPr>
          <p:cNvPr id="1909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87676" y="2205038"/>
            <a:ext cx="5895975" cy="457200"/>
          </a:xfrm>
        </p:spPr>
        <p:txBody>
          <a:bodyPr>
            <a:sp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Untertitel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9388" y="6524625"/>
            <a:ext cx="2133600" cy="3333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84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4A463-0451-4CF6-A53E-73ED966F4F02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388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86870-E2AD-4C5F-9D36-47B1943021C7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995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836614"/>
            <a:ext cx="4244975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36614"/>
            <a:ext cx="4244975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B898-A49E-4FF9-8F99-CBA6A48DCFAC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127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4B28B-680B-41BB-8A44-A929CDB83A45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889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0E316-DF12-4ED6-BA8A-A26DBE8FA3F5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679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2EF2B-8297-42D2-A01E-89F4C5ECC523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0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9" y="1"/>
            <a:ext cx="8074025" cy="5492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6" y="836614"/>
            <a:ext cx="4244975" cy="5545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836614"/>
            <a:ext cx="4244975" cy="2695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684588"/>
            <a:ext cx="4244975" cy="26971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9F139-D723-43E2-8964-F999CDA2EF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A48E2-7594-4596-9402-590D9E248ADF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93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98AB7-5099-4FF6-9059-17C0CF674D9D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360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1FC8B-1A7C-48CF-B72A-3E9DA7FEE9FA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402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8939" y="0"/>
            <a:ext cx="2162175" cy="63817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0"/>
            <a:ext cx="6335713" cy="63817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4BA83-C9E6-4C4C-95A9-59A6D435EC7D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945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9" y="1"/>
            <a:ext cx="8074025" cy="5492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50825" y="836614"/>
            <a:ext cx="8642350" cy="5545137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76A67-DA23-47C5-BD65-8885AE3BAED1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734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9" y="1"/>
            <a:ext cx="8074025" cy="5492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6" y="836614"/>
            <a:ext cx="4244975" cy="5545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836614"/>
            <a:ext cx="4244975" cy="2695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684588"/>
            <a:ext cx="4244975" cy="26971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9F139-D723-43E2-8964-F999CDA2EF87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223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9" y="1"/>
            <a:ext cx="8074025" cy="5492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5" y="836614"/>
            <a:ext cx="8642350" cy="2695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0825" y="3684588"/>
            <a:ext cx="8642350" cy="26971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4D881-5A70-4CDB-9097-6B28B30D44B2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956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Picture 6" descr="MatheonLogoWeissHintergrundBla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28575"/>
            <a:ext cx="5762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11" descr="logo-thicklines-white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71438"/>
            <a:ext cx="28892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2" y="0"/>
            <a:ext cx="8285163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63577" y="1223963"/>
            <a:ext cx="4164013" cy="56340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979988" y="1223963"/>
            <a:ext cx="4164012" cy="27400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979988" y="4116388"/>
            <a:ext cx="4164012" cy="27416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D66C5-DF56-416A-BCCA-333A4E7CDC21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33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00ADF-AA58-40B2-A604-71748E130B9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1545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6"/>
              </a:buClr>
              <a:buSzPct val="75000"/>
              <a:buFont typeface="Wingdings 3" pitchFamily="18" charset="2"/>
              <a:buChar char="w"/>
              <a:defRPr/>
            </a:lvl2pPr>
            <a:lvl3pPr>
              <a:buClr>
                <a:schemeClr val="accent2">
                  <a:lumMod val="75000"/>
                </a:schemeClr>
              </a:buClr>
              <a:buFont typeface="Wingdings 3" pitchFamily="18" charset="2"/>
              <a:buChar char=""/>
              <a:defRPr>
                <a:solidFill>
                  <a:srgbClr val="FF0000"/>
                </a:solidFill>
              </a:defRPr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7F245-9CC6-4FD2-B863-306FCE9F3AC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56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9" y="1"/>
            <a:ext cx="8074025" cy="5492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5" y="836614"/>
            <a:ext cx="8642350" cy="2695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0825" y="3684588"/>
            <a:ext cx="8642350" cy="26971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4D881-5A70-4CDB-9097-6B28B30D44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871AF-5E26-4B71-A9DB-341C57538FC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2365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836613"/>
            <a:ext cx="4130675" cy="554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1388" y="836613"/>
            <a:ext cx="4132262" cy="554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12A99-62D9-41C3-B7D7-B3EBF71BA00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8932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959D3-8361-40EB-A19B-4792D92F0E1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7362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4DC6-0E06-46D8-9FD8-9227425177C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585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B15B8-DEA5-493C-90F5-2598A033EE7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018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763B7-A766-410E-943A-DDC8E309A98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1707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D28CA-72F6-4467-80A2-88C682553C5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9699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2D85A-4BF8-42F2-B2F3-91028C63EAC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8223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6563" y="-244475"/>
            <a:ext cx="2105025" cy="66246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8313" y="-244475"/>
            <a:ext cx="6165850" cy="662463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96C7F-12BE-4B96-9A06-A7C9139742A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3376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350" y="-244475"/>
            <a:ext cx="7488238" cy="10302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33375" y="836613"/>
            <a:ext cx="4130675" cy="55435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6450" y="836613"/>
            <a:ext cx="4132263" cy="2695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16450" y="3684588"/>
            <a:ext cx="4132263" cy="2695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45696-E72E-44DA-903D-AEF8EC5FF78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140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288" y="5943600"/>
            <a:ext cx="2112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267" tIns="34357" rIns="87267" bIns="34357"/>
          <a:lstStyle/>
          <a:p>
            <a:pPr defTabSz="873035" eaLnBrk="0" hangingPunct="0">
              <a:spcBef>
                <a:spcPct val="50000"/>
              </a:spcBef>
              <a:defRPr/>
            </a:pPr>
            <a:r>
              <a:rPr lang="de-DE" sz="1300" b="1" dirty="0">
                <a:solidFill>
                  <a:schemeClr val="bg1"/>
                </a:solidFill>
                <a:latin typeface="Trebuchet MS" pitchFamily="34" charset="0"/>
              </a:rPr>
              <a:t>www.matheon.de</a:t>
            </a:r>
            <a:endParaRPr lang="de-DE" sz="1900" b="1" dirty="0">
              <a:latin typeface="Trebuchet MS" pitchFamily="34" charset="0"/>
            </a:endParaRPr>
          </a:p>
        </p:txBody>
      </p:sp>
      <p:sp>
        <p:nvSpPr>
          <p:cNvPr id="2213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4038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213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62476" y="2057400"/>
            <a:ext cx="3430588" cy="1143000"/>
          </a:xfrm>
        </p:spPr>
        <p:txBody>
          <a:bodyPr/>
          <a:lstStyle>
            <a:lvl1pPr marL="0" indent="0">
              <a:buFont typeface="Trebuchet MS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3588" y="5929313"/>
            <a:ext cx="3417887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87267" tIns="34357" rIns="87267" bIns="3435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350" y="-244475"/>
            <a:ext cx="7488238" cy="10302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33375" y="836613"/>
            <a:ext cx="4130675" cy="55435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6450" y="836613"/>
            <a:ext cx="4132263" cy="55435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326AF-889B-4A90-A2FA-282B8BD62B6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853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66C5C-0AB9-4954-8EE6-6381DCA5D2D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310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6"/>
              </a:buClr>
              <a:buSzPct val="75000"/>
              <a:buFont typeface="Wingdings 3" pitchFamily="18" charset="2"/>
              <a:buChar char="w"/>
              <a:defRPr/>
            </a:lvl2pPr>
            <a:lvl3pPr>
              <a:buClr>
                <a:schemeClr val="accent2">
                  <a:lumMod val="75000"/>
                </a:schemeClr>
              </a:buClr>
              <a:buFont typeface="Wingdings 3" pitchFamily="18" charset="2"/>
              <a:buChar char=""/>
              <a:defRPr>
                <a:solidFill>
                  <a:srgbClr val="FF0000"/>
                </a:solidFill>
              </a:defRPr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232E0-DA28-4929-96F0-19075CA5105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214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82767-D569-44FF-A902-4FF3BF8BC79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7831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836613"/>
            <a:ext cx="4130675" cy="554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1388" y="836613"/>
            <a:ext cx="4132262" cy="554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00E8C-E783-473E-BF2C-1C624A8CEBD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8242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B8923-6AAB-4951-8A11-E4EB4056FA8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3062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A8498-4602-4AB4-BD2C-70BE5854235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7703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2FCFE-FD60-4ACB-BA95-C0220748833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2534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02BF-B765-4952-92BA-6124B3F30C9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9677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EF938-2779-4C5A-9644-97CF35E0006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828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425F6-B1CA-47EC-B72C-2033847D6EE1}" type="slidenum">
              <a:rPr lang="de-DE"/>
              <a:pPr>
                <a:defRPr/>
              </a:pPr>
              <a:t>‹Nr.›</a:t>
            </a:fld>
            <a:endParaRPr lang="de-DE" sz="1300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686E4-AD9E-4CF7-97BC-55E424E4935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49902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6563" y="-244475"/>
            <a:ext cx="2105025" cy="66246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8313" y="-244475"/>
            <a:ext cx="6165850" cy="662463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2BB81-28BE-4DAF-BC99-90FC38CA29D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0440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350" y="-244475"/>
            <a:ext cx="7488238" cy="10302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33375" y="836613"/>
            <a:ext cx="4130675" cy="55435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6450" y="836613"/>
            <a:ext cx="4132263" cy="2695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16450" y="3684588"/>
            <a:ext cx="4132263" cy="2695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CA194-1CB3-4C48-93F0-0A16AD6131D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5569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350" y="-244475"/>
            <a:ext cx="7488238" cy="10302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33375" y="836613"/>
            <a:ext cx="4130675" cy="55435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6450" y="836613"/>
            <a:ext cx="4132263" cy="55435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0BC4B-A807-4A44-A544-E0CDF833821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66603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265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5589588"/>
            <a:ext cx="9144000" cy="86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spcBef>
                <a:spcPct val="50000"/>
              </a:spcBef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6" descr="MatheonLogoWeissHintergrundBla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785813"/>
            <a:ext cx="23828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388" y="5705475"/>
            <a:ext cx="4752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2659A5"/>
                </a:solidFill>
                <a:latin typeface="Tahoma" pitchFamily="34" charset="0"/>
              </a:rPr>
              <a:t>DFG Research Center M</a:t>
            </a:r>
            <a:r>
              <a:rPr lang="en-US" sz="1600" b="1" dirty="0">
                <a:solidFill>
                  <a:srgbClr val="2659A5"/>
                </a:solidFill>
                <a:latin typeface="Tahoma" pitchFamily="34" charset="0"/>
              </a:rPr>
              <a:t>ATHEON</a:t>
            </a:r>
            <a:br>
              <a:rPr lang="en-US" sz="1600" b="1" dirty="0">
                <a:solidFill>
                  <a:srgbClr val="2659A5"/>
                </a:solidFill>
                <a:latin typeface="Tahoma" pitchFamily="34" charset="0"/>
              </a:rPr>
            </a:br>
            <a:r>
              <a:rPr lang="en-US" sz="1800" b="1" i="1" dirty="0">
                <a:solidFill>
                  <a:srgbClr val="2659A5"/>
                </a:solidFill>
                <a:latin typeface="Tahoma" pitchFamily="34" charset="0"/>
              </a:rPr>
              <a:t>Mathematics for Key Technologies</a:t>
            </a:r>
            <a:endParaRPr lang="de-DE" sz="1800" b="1" i="1" dirty="0">
              <a:solidFill>
                <a:srgbClr val="2659A5"/>
              </a:solidFill>
              <a:latin typeface="Tahoma" pitchFamily="34" charset="0"/>
            </a:endParaRPr>
          </a:p>
        </p:txBody>
      </p:sp>
      <p:pic>
        <p:nvPicPr>
          <p:cNvPr id="7" name="Picture 8" descr="hu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7173913"/>
            <a:ext cx="787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tu-logo_2d_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7173913"/>
            <a:ext cx="10572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wias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7173913"/>
            <a:ext cx="23463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ziblogo-blu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5975" y="5627688"/>
            <a:ext cx="468313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fulogo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1013" y="7173913"/>
            <a:ext cx="771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3"/>
          <p:cNvSpPr txBox="1">
            <a:spLocks noChangeArrowheads="1"/>
          </p:cNvSpPr>
          <p:nvPr userDrawn="1"/>
        </p:nvSpPr>
        <p:spPr bwMode="auto">
          <a:xfrm>
            <a:off x="74613" y="7143750"/>
            <a:ext cx="2921000" cy="15716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de-DE" sz="9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LBW</a:t>
            </a:r>
            <a:endParaRPr lang="de-DE" sz="8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3" name="Picture 14" descr="fzt86-logo-thick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90888" y="8074025"/>
            <a:ext cx="85566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9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6239" y="1127304"/>
            <a:ext cx="5972175" cy="525106"/>
          </a:xfrm>
        </p:spPr>
        <p:txBody>
          <a:bodyPr>
            <a:spAutoFit/>
          </a:bodyPr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en-US" dirty="0" err="1"/>
              <a:t>Titel</a:t>
            </a:r>
            <a:endParaRPr lang="de-DE" dirty="0"/>
          </a:p>
        </p:txBody>
      </p:sp>
      <p:sp>
        <p:nvSpPr>
          <p:cNvPr id="1909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87676" y="2205038"/>
            <a:ext cx="5895975" cy="457200"/>
          </a:xfrm>
        </p:spPr>
        <p:txBody>
          <a:bodyPr>
            <a:spAutoFit/>
          </a:bodyPr>
          <a:lstStyle>
            <a:lvl1pPr algn="r">
              <a:defRPr sz="240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de-DE" dirty="0"/>
              <a:t>Untertitel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9388" y="6524625"/>
            <a:ext cx="2133600" cy="3333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742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  <a:lvl2pPr>
              <a:defRPr>
                <a:latin typeface="Tahoma" pitchFamily="34" charset="0"/>
              </a:defRPr>
            </a:lvl2pPr>
            <a:lvl3pPr>
              <a:defRPr>
                <a:latin typeface="Tahoma" pitchFamily="34" charset="0"/>
              </a:defRPr>
            </a:lvl3pPr>
            <a:lvl4pPr>
              <a:defRPr>
                <a:latin typeface="Tahoma" pitchFamily="34" charset="0"/>
              </a:defRPr>
            </a:lvl4pPr>
            <a:lvl5pPr>
              <a:defRPr>
                <a:latin typeface="Tahom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3CE459B-45AC-47F9-919E-C6448ACFF004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6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Tahoma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Tahoma" pitchFamily="34" charset="0"/>
              </a:defRPr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0C50424-0FC5-4C64-A3DE-760866CB6675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05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836614"/>
            <a:ext cx="4244975" cy="5545137"/>
          </a:xfrm>
        </p:spPr>
        <p:txBody>
          <a:bodyPr/>
          <a:lstStyle>
            <a:lvl1pPr>
              <a:defRPr sz="2800">
                <a:latin typeface="Tahoma" pitchFamily="34" charset="0"/>
              </a:defRPr>
            </a:lvl1pPr>
            <a:lvl2pPr>
              <a:defRPr sz="2400">
                <a:latin typeface="Tahoma" pitchFamily="34" charset="0"/>
              </a:defRPr>
            </a:lvl2pPr>
            <a:lvl3pPr>
              <a:defRPr sz="2000">
                <a:latin typeface="Tahoma" pitchFamily="34" charset="0"/>
              </a:defRPr>
            </a:lvl3pPr>
            <a:lvl4pPr>
              <a:defRPr sz="1800">
                <a:latin typeface="Tahoma" pitchFamily="34" charset="0"/>
              </a:defRPr>
            </a:lvl4pPr>
            <a:lvl5pPr>
              <a:defRPr sz="1800">
                <a:latin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36614"/>
            <a:ext cx="4244975" cy="5545137"/>
          </a:xfrm>
        </p:spPr>
        <p:txBody>
          <a:bodyPr/>
          <a:lstStyle>
            <a:lvl1pPr>
              <a:defRPr sz="2800">
                <a:latin typeface="Tahoma" pitchFamily="34" charset="0"/>
              </a:defRPr>
            </a:lvl1pPr>
            <a:lvl2pPr>
              <a:defRPr sz="2400">
                <a:latin typeface="Tahoma" pitchFamily="34" charset="0"/>
              </a:defRPr>
            </a:lvl2pPr>
            <a:lvl3pPr>
              <a:defRPr sz="2000">
                <a:latin typeface="Tahoma" pitchFamily="34" charset="0"/>
              </a:defRPr>
            </a:lvl3pPr>
            <a:lvl4pPr>
              <a:defRPr sz="1800">
                <a:latin typeface="Tahoma" pitchFamily="34" charset="0"/>
              </a:defRPr>
            </a:lvl4pPr>
            <a:lvl5pPr>
              <a:defRPr sz="1800">
                <a:latin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02CBE5D-705F-49FA-AD12-128FEAA21219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6677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Tahoma" pitchFamily="34" charset="0"/>
              </a:defRPr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Tahoma" pitchFamily="34" charset="0"/>
              </a:defRPr>
            </a:lvl1pPr>
            <a:lvl2pPr>
              <a:defRPr sz="2000">
                <a:latin typeface="Tahoma" pitchFamily="34" charset="0"/>
              </a:defRPr>
            </a:lvl2pPr>
            <a:lvl3pPr>
              <a:defRPr sz="1800">
                <a:latin typeface="Tahoma" pitchFamily="34" charset="0"/>
              </a:defRPr>
            </a:lvl3pPr>
            <a:lvl4pPr>
              <a:defRPr sz="1600">
                <a:latin typeface="Tahoma" pitchFamily="34" charset="0"/>
              </a:defRPr>
            </a:lvl4pPr>
            <a:lvl5pPr>
              <a:defRPr sz="1600">
                <a:latin typeface="Tahom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Tahoma" pitchFamily="34" charset="0"/>
              </a:defRPr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Tahoma" pitchFamily="34" charset="0"/>
              </a:defRPr>
            </a:lvl1pPr>
            <a:lvl2pPr>
              <a:defRPr sz="2000">
                <a:latin typeface="Tahoma" pitchFamily="34" charset="0"/>
              </a:defRPr>
            </a:lvl2pPr>
            <a:lvl3pPr>
              <a:defRPr sz="1800">
                <a:latin typeface="Tahoma" pitchFamily="34" charset="0"/>
              </a:defRPr>
            </a:lvl3pPr>
            <a:lvl4pPr>
              <a:defRPr sz="1600">
                <a:latin typeface="Tahoma" pitchFamily="34" charset="0"/>
              </a:defRPr>
            </a:lvl4pPr>
            <a:lvl5pPr>
              <a:defRPr sz="1600">
                <a:latin typeface="Tahom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DF642DA-C72B-48A4-B590-45084B324B6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7078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61B2893-1A36-4768-8B0D-DC0E65A43EF4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5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BD44E-2739-4DBF-8B67-83342F7D4867}" type="slidenum">
              <a:rPr lang="de-DE"/>
              <a:pPr>
                <a:defRPr/>
              </a:pPr>
              <a:t>‹Nr.›</a:t>
            </a:fld>
            <a:endParaRPr lang="de-DE" sz="1300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6016B2E-0D82-4784-BB70-0C90911E277B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3154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Tahoma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>
                <a:latin typeface="Tahoma" pitchFamily="34" charset="0"/>
              </a:defRPr>
            </a:lvl1pPr>
            <a:lvl2pPr>
              <a:defRPr sz="2800">
                <a:latin typeface="Tahoma" pitchFamily="34" charset="0"/>
              </a:defRPr>
            </a:lvl2pPr>
            <a:lvl3pPr>
              <a:defRPr sz="2400">
                <a:latin typeface="Tahoma" pitchFamily="34" charset="0"/>
              </a:defRPr>
            </a:lvl3pPr>
            <a:lvl4pPr>
              <a:defRPr sz="2000">
                <a:latin typeface="Tahoma" pitchFamily="34" charset="0"/>
              </a:defRPr>
            </a:lvl4pPr>
            <a:lvl5pPr>
              <a:defRPr sz="2000">
                <a:latin typeface="Tahom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Tahoma" pitchFamily="34" charset="0"/>
              </a:defRPr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4728E66-F07E-4F44-A6A4-27A495B9B6DA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348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Tahoma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Tahoma" pitchFamily="34" charset="0"/>
              </a:defRPr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Tahoma" pitchFamily="34" charset="0"/>
              </a:defRPr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B259A8F-1C23-44E9-9BEE-18869A554180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5334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ahoma" pitchFamily="34" charset="0"/>
              </a:defRPr>
            </a:lvl1pPr>
            <a:lvl2pPr>
              <a:defRPr>
                <a:latin typeface="Tahoma" pitchFamily="34" charset="0"/>
              </a:defRPr>
            </a:lvl2pPr>
            <a:lvl3pPr>
              <a:defRPr>
                <a:latin typeface="Tahoma" pitchFamily="34" charset="0"/>
              </a:defRPr>
            </a:lvl3pPr>
            <a:lvl4pPr>
              <a:defRPr>
                <a:latin typeface="Tahoma" pitchFamily="34" charset="0"/>
              </a:defRPr>
            </a:lvl4pPr>
            <a:lvl5pPr>
              <a:defRPr>
                <a:latin typeface="Tahom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AD40C38-668D-44E3-9D8F-0FC6C9069DE7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860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8939" y="0"/>
            <a:ext cx="2162175" cy="6381750"/>
          </a:xfrm>
        </p:spPr>
        <p:txBody>
          <a:bodyPr vert="eaVert"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0"/>
            <a:ext cx="6335713" cy="6381750"/>
          </a:xfrm>
        </p:spPr>
        <p:txBody>
          <a:bodyPr vert="eaVert"/>
          <a:lstStyle>
            <a:lvl1pPr>
              <a:defRPr>
                <a:latin typeface="Tahoma" pitchFamily="34" charset="0"/>
              </a:defRPr>
            </a:lvl1pPr>
            <a:lvl2pPr>
              <a:defRPr>
                <a:latin typeface="Tahoma" pitchFamily="34" charset="0"/>
              </a:defRPr>
            </a:lvl2pPr>
            <a:lvl3pPr>
              <a:defRPr>
                <a:latin typeface="Tahoma" pitchFamily="34" charset="0"/>
              </a:defRPr>
            </a:lvl3pPr>
            <a:lvl4pPr>
              <a:defRPr>
                <a:latin typeface="Tahoma" pitchFamily="34" charset="0"/>
              </a:defRPr>
            </a:lvl4pPr>
            <a:lvl5pPr>
              <a:defRPr>
                <a:latin typeface="Tahom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6988460-AFFE-440A-9580-96AA640CDA27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6747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9" y="1"/>
            <a:ext cx="8074025" cy="549275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50825" y="836614"/>
            <a:ext cx="8642350" cy="5545137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 lvl="0"/>
            <a:endParaRPr lang="de-DE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5A8C1E4-DAB1-4F8A-B4BA-9F62267C80A6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578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9" y="1"/>
            <a:ext cx="8074025" cy="549275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6" y="836614"/>
            <a:ext cx="4244975" cy="5545137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  <a:lvl2pPr>
              <a:defRPr>
                <a:latin typeface="Tahoma" pitchFamily="34" charset="0"/>
              </a:defRPr>
            </a:lvl2pPr>
            <a:lvl3pPr>
              <a:defRPr>
                <a:latin typeface="Tahoma" pitchFamily="34" charset="0"/>
              </a:defRPr>
            </a:lvl3pPr>
            <a:lvl4pPr>
              <a:defRPr>
                <a:latin typeface="Tahoma" pitchFamily="34" charset="0"/>
              </a:defRPr>
            </a:lvl4pPr>
            <a:lvl5pPr>
              <a:defRPr>
                <a:latin typeface="Tahom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836614"/>
            <a:ext cx="4244975" cy="2695575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  <a:lvl2pPr>
              <a:defRPr>
                <a:latin typeface="Tahoma" pitchFamily="34" charset="0"/>
              </a:defRPr>
            </a:lvl2pPr>
            <a:lvl3pPr>
              <a:defRPr>
                <a:latin typeface="Tahoma" pitchFamily="34" charset="0"/>
              </a:defRPr>
            </a:lvl3pPr>
            <a:lvl4pPr>
              <a:defRPr>
                <a:latin typeface="Tahoma" pitchFamily="34" charset="0"/>
              </a:defRPr>
            </a:lvl4pPr>
            <a:lvl5pPr>
              <a:defRPr>
                <a:latin typeface="Tahom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684588"/>
            <a:ext cx="4244975" cy="2697162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  <a:lvl2pPr>
              <a:defRPr>
                <a:latin typeface="Tahoma" pitchFamily="34" charset="0"/>
              </a:defRPr>
            </a:lvl2pPr>
            <a:lvl3pPr>
              <a:defRPr>
                <a:latin typeface="Tahoma" pitchFamily="34" charset="0"/>
              </a:defRPr>
            </a:lvl3pPr>
            <a:lvl4pPr>
              <a:defRPr>
                <a:latin typeface="Tahoma" pitchFamily="34" charset="0"/>
              </a:defRPr>
            </a:lvl4pPr>
            <a:lvl5pPr>
              <a:defRPr>
                <a:latin typeface="Tahom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D48B02D-BEE2-4412-88EA-5E38A26CE841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4745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9" y="1"/>
            <a:ext cx="8074025" cy="549275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5" y="836614"/>
            <a:ext cx="8642350" cy="2695575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  <a:lvl2pPr>
              <a:defRPr>
                <a:latin typeface="Tahoma" pitchFamily="34" charset="0"/>
              </a:defRPr>
            </a:lvl2pPr>
            <a:lvl3pPr>
              <a:defRPr>
                <a:latin typeface="Tahoma" pitchFamily="34" charset="0"/>
              </a:defRPr>
            </a:lvl3pPr>
            <a:lvl4pPr>
              <a:defRPr>
                <a:latin typeface="Tahoma" pitchFamily="34" charset="0"/>
              </a:defRPr>
            </a:lvl4pPr>
            <a:lvl5pPr>
              <a:defRPr>
                <a:latin typeface="Tahom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0825" y="3684588"/>
            <a:ext cx="8642350" cy="2697162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  <a:lvl2pPr>
              <a:defRPr>
                <a:latin typeface="Tahoma" pitchFamily="34" charset="0"/>
              </a:defRPr>
            </a:lvl2pPr>
            <a:lvl3pPr>
              <a:defRPr>
                <a:latin typeface="Tahoma" pitchFamily="34" charset="0"/>
              </a:defRPr>
            </a:lvl3pPr>
            <a:lvl4pPr>
              <a:defRPr>
                <a:latin typeface="Tahoma" pitchFamily="34" charset="0"/>
              </a:defRPr>
            </a:lvl4pPr>
            <a:lvl5pPr>
              <a:defRPr>
                <a:latin typeface="Tahom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5E030AF-F04D-429F-A6EB-30E2690E65C7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9479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A9C72DF3-99F4-43F4-8151-71DF95D8B7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3024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E5DAF494-067E-48E0-B174-F74E525C5A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457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98864" y="762000"/>
            <a:ext cx="2565400" cy="539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16664" y="762000"/>
            <a:ext cx="2566987" cy="539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1C8BF-27B3-412E-B184-1D821FADDA93}" type="slidenum">
              <a:rPr lang="de-DE"/>
              <a:pPr>
                <a:defRPr/>
              </a:pPr>
              <a:t>‹Nr.›</a:t>
            </a:fld>
            <a:endParaRPr lang="de-DE" sz="1300" dirty="0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262AAF3B-30C3-4786-A469-5FAB2B12CCE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68560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44600" y="1714500"/>
            <a:ext cx="3697288" cy="432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94288" y="1714500"/>
            <a:ext cx="3697287" cy="432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3E6CD721-C726-4F68-A215-753B15C5A4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910824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33AC0D55-98AA-4689-8640-A7548AD0E0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72587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F7609F8B-FE56-4552-A506-6F8B19907E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46231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05AA2ACA-F024-4498-9D51-7597AC5ABD9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76973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4B8B1EE9-CE91-4B5A-BAA9-A8C1DC7783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8726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BECD8621-AD1D-4D0A-B675-0F38977E48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58463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1CD09A1E-6609-4674-819E-90B8253F99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8852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05625" y="676275"/>
            <a:ext cx="1885950" cy="53609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44600" y="676275"/>
            <a:ext cx="5508625" cy="53609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4D08964B-03C8-42C5-BACF-3DFA8018398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361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7047D-2BEB-41E2-BF71-311CBECC7F54}" type="slidenum">
              <a:rPr lang="de-DE"/>
              <a:pPr>
                <a:defRPr/>
              </a:pPr>
              <a:t>‹Nr.›</a:t>
            </a:fld>
            <a:endParaRPr lang="de-DE" sz="13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4A463-0451-4CF6-A53E-73ED966F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8306A-6652-4A52-877C-5A1D6225AB42}" type="slidenum">
              <a:rPr lang="de-DE"/>
              <a:pPr>
                <a:defRPr/>
              </a:pPr>
              <a:t>‹Nr.›</a:t>
            </a:fld>
            <a:endParaRPr lang="de-DE" sz="1300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75E75-9CD7-4390-A63D-74225F474F13}" type="slidenum">
              <a:rPr lang="de-DE"/>
              <a:pPr>
                <a:defRPr/>
              </a:pPr>
              <a:t>‹Nr.›</a:t>
            </a:fld>
            <a:endParaRPr lang="de-DE" sz="1300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AFB48-BB5F-4EF2-A4E9-9C8E24B74EBF}" type="slidenum">
              <a:rPr lang="de-DE"/>
              <a:pPr>
                <a:defRPr/>
              </a:pPr>
              <a:t>‹Nr.›</a:t>
            </a:fld>
            <a:endParaRPr lang="de-DE" sz="130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35895-F0A4-417A-9193-01C04A911076}" type="slidenum">
              <a:rPr lang="de-DE"/>
              <a:pPr>
                <a:defRPr/>
              </a:pPr>
              <a:t>‹Nr.›</a:t>
            </a:fld>
            <a:endParaRPr lang="de-DE" sz="1300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64C10-2A76-4917-921A-AE2A43DE098C}" type="slidenum">
              <a:rPr lang="de-DE"/>
              <a:pPr>
                <a:defRPr/>
              </a:pPr>
              <a:t>‹Nr.›</a:t>
            </a:fld>
            <a:endParaRPr lang="de-DE" sz="130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4176" y="762000"/>
            <a:ext cx="2149475" cy="53975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762000"/>
            <a:ext cx="6299200" cy="53975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FE337-BD08-4BE8-B995-CF749743EE22}" type="slidenum">
              <a:rPr lang="de-DE"/>
              <a:pPr>
                <a:defRPr/>
              </a:pPr>
              <a:t>‹Nr.›</a:t>
            </a:fld>
            <a:endParaRPr lang="de-DE" sz="1300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CF8FB344-67DB-4166-90C2-BC039BE3DA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76071230-76E9-4D4D-973E-CE663FB6F1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67D31C46-4CDD-4D9E-98D2-6C35C2B636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44600" y="1714500"/>
            <a:ext cx="3697288" cy="432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94288" y="1714500"/>
            <a:ext cx="3697287" cy="432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EC9AA9EF-E068-4E3A-B612-EF0F4319BE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86870-E2AD-4C5F-9D36-47B1943021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444F46F0-E31B-42E0-A17C-1BE4CC626BD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B5DEF797-BA19-4054-84C3-D845883FB3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668B651F-9D1A-4DB7-9961-3332C6B2A2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6281083A-6CC4-422D-8652-91E7B36AF00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43490FB9-3631-4881-988D-FCA779BD03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14A887A7-FADC-4381-A532-8CFC98341B8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05625" y="676275"/>
            <a:ext cx="1885950" cy="53609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44601" y="676275"/>
            <a:ext cx="5508625" cy="53609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B68272FE-35A2-4719-A77C-1E346BF8DB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D8E5D-7375-491E-B634-8E048EAF07B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88929-51C1-4BAB-86D2-773369FBFEF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53D8-52DD-43D2-A72E-DD4D8E00BE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836614"/>
            <a:ext cx="4244975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36614"/>
            <a:ext cx="4244975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B898-A49E-4FF9-8F99-CBA6A48DCF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4150" y="1557339"/>
            <a:ext cx="431165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557339"/>
            <a:ext cx="431165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62B4A-D636-43AA-899A-6A7134508A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EBA49-B129-4D42-B670-3C36AF7D7F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8EF47-6CC4-40A2-B2D1-E92910BE76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7E1BF-BD4B-4052-8315-C460359C4D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3A75A-92FC-49E5-9629-B709AE63C44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23B92-C4FF-4BBE-95ED-32CDCBC6F0F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EE605-6F00-4A27-A46C-D820B9C6369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65926" y="404813"/>
            <a:ext cx="2193925" cy="60499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84151" y="404813"/>
            <a:ext cx="6429375" cy="604996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D1633-ADAB-4401-A617-CFA1F4C3176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3F0B5993-74F0-4781-B59C-1291C089E0F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B46B1912-7D8C-431C-A7BD-E57A99E939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4B28B-680B-41BB-8A44-A929CDB83A4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A702D742-CF00-4B78-A394-3281D924FA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44600" y="1714500"/>
            <a:ext cx="3697288" cy="432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94288" y="1714500"/>
            <a:ext cx="3697287" cy="432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F338DC7F-2921-4102-A5C0-01A3815F10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2DEC9ACF-3F8B-4552-BF1B-1EEF9651E9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8520E370-D958-4D1B-8A23-F9DE14C553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64DB75CA-864E-4A86-BD8B-9B239A87AF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7DCDF9DF-CE3F-49E6-9710-A627C3636F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94519FE9-9A65-49FB-8EC4-AF789CE579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8A7C8419-F516-4D04-A594-3306366A71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05625" y="676275"/>
            <a:ext cx="1885950" cy="53609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44600" y="676275"/>
            <a:ext cx="5508625" cy="53609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Chart </a:t>
            </a:r>
            <a:fld id="{17FEBBD5-8862-42C2-9832-9CC42CCA0B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265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5589588"/>
            <a:ext cx="9144000" cy="86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6" descr="MatheonLogoWeissHintergrundBla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68413"/>
            <a:ext cx="23828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388" y="5705475"/>
            <a:ext cx="4176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2659A5"/>
                </a:solidFill>
                <a:latin typeface="Tahoma" pitchFamily="34" charset="0"/>
              </a:rPr>
              <a:t>DFG Research Center M</a:t>
            </a:r>
            <a:r>
              <a:rPr lang="en-US" sz="1600" b="1" dirty="0">
                <a:solidFill>
                  <a:srgbClr val="2659A5"/>
                </a:solidFill>
                <a:latin typeface="Tahoma" pitchFamily="34" charset="0"/>
              </a:rPr>
              <a:t>ATHEON</a:t>
            </a:r>
            <a:br>
              <a:rPr lang="en-US" sz="1600" b="1" dirty="0">
                <a:solidFill>
                  <a:srgbClr val="2659A5"/>
                </a:solidFill>
                <a:latin typeface="Tahoma" pitchFamily="34" charset="0"/>
              </a:rPr>
            </a:br>
            <a:r>
              <a:rPr lang="en-US" sz="1800" b="1" dirty="0" err="1">
                <a:solidFill>
                  <a:srgbClr val="2659A5"/>
                </a:solidFill>
                <a:latin typeface="Tahoma" pitchFamily="34" charset="0"/>
              </a:rPr>
              <a:t>Zuse</a:t>
            </a:r>
            <a:r>
              <a:rPr lang="en-US" sz="1800" b="1" dirty="0">
                <a:solidFill>
                  <a:srgbClr val="2659A5"/>
                </a:solidFill>
                <a:latin typeface="Tahoma" pitchFamily="34" charset="0"/>
              </a:rPr>
              <a:t> Institute Berlin</a:t>
            </a:r>
            <a:endParaRPr lang="de-DE" sz="1800" b="1" dirty="0">
              <a:solidFill>
                <a:srgbClr val="2659A5"/>
              </a:solidFill>
              <a:latin typeface="Tahoma" pitchFamily="34" charset="0"/>
            </a:endParaRPr>
          </a:p>
        </p:txBody>
      </p:sp>
      <p:pic>
        <p:nvPicPr>
          <p:cNvPr id="7" name="Picture 8" descr="hu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7173913"/>
            <a:ext cx="787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wias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7173913"/>
            <a:ext cx="23463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ziblogo-bl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5975" y="5627688"/>
            <a:ext cx="468313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fulogo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7173913"/>
            <a:ext cx="771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6238" y="1130300"/>
            <a:ext cx="5972175" cy="519113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Titel</a:t>
            </a:r>
            <a:endParaRPr lang="de-DE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87675" y="2205038"/>
            <a:ext cx="5895975" cy="457200"/>
          </a:xfrm>
        </p:spPr>
        <p:txBody>
          <a:bodyPr>
            <a:sp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Untertitel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9388" y="6524625"/>
            <a:ext cx="2133600" cy="3333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0E316-DF12-4ED6-BA8A-A26DBE8FA3F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fld id="{07EDD448-1548-4B8D-83FE-D8B799882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fld id="{CA41A661-F7A9-4C89-9718-580614B1B7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836613"/>
            <a:ext cx="4244975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36613"/>
            <a:ext cx="4244975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fld id="{99133DD2-8330-4828-8016-28DD590C2B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fld id="{6323F4A3-86CF-4A62-A3B6-9C6653BE88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fld id="{9511FD13-B2B3-4D14-8D01-0FD8317A150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fld id="{4E6D123F-492E-48BC-89B4-493F346664F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fld id="{51A881A5-4036-44CF-BD65-1E08F557C0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fld id="{284ADC35-6CD4-4264-8120-9DE5002137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fld id="{F0E80B6B-4AD8-43B6-93E6-4AAB6EDD11B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8938" y="0"/>
            <a:ext cx="2162175" cy="63817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0"/>
            <a:ext cx="6335713" cy="63817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fld id="{61FA5A1B-5DD5-4A40-BBA1-E53390140D7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2EF2B-8297-42D2-A01E-89F4C5ECC52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8" y="0"/>
            <a:ext cx="8074025" cy="5492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5" y="836613"/>
            <a:ext cx="4244975" cy="5545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836613"/>
            <a:ext cx="4244975" cy="2695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684588"/>
            <a:ext cx="4244975" cy="26971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Lucida Console" pitchFamily="49" charset="0"/>
              </a:defRPr>
            </a:lvl1pPr>
          </a:lstStyle>
          <a:p>
            <a:pPr>
              <a:defRPr/>
            </a:pPr>
            <a:fld id="{6385C125-DA13-4074-9123-6F4E589C521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5F158-E962-4B4F-BC8D-A0DA6FD8F4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5CC0C-41B9-411C-877B-A783610A7C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573A1-D44A-475D-9253-CA46278EC71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4150" y="1557339"/>
            <a:ext cx="431165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557339"/>
            <a:ext cx="431165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48840-FC9E-4DBF-84B5-33AB1E7D013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16DC8-4C98-4D3B-A9BA-BFDC454EF7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F93F4-DB59-459D-BB0C-15B6862848C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C5FD6-74E2-4213-8753-D6F32863C6F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7DD61-298C-4F6E-B499-48A79E4D1B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1900E-9EF0-44F2-87EE-36D4A37F64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A48E2-7594-4596-9402-590D9E248A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FBA1C-8B16-4E1F-B123-35F18B4D42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65926" y="404813"/>
            <a:ext cx="2193925" cy="60499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84151" y="404813"/>
            <a:ext cx="6429375" cy="604996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233B7-44A9-4CC7-9427-3F63643EA4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Scheduling Problems in Traffic and Transport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55B6-4373-4C7A-8CDA-321EBD28E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670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Scheduling Problems in Traffic and Transport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55B6-4373-4C7A-8CDA-321EBD28E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459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Scheduling Problems in Traffic and Transport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55B6-4373-4C7A-8CDA-321EBD28E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666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Scheduling Problems in Traffic and Transport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55B6-4373-4C7A-8CDA-321EBD28E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951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Scheduling Problems in Traffic and Transport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55B6-4373-4C7A-8CDA-321EBD28E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978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Scheduling Problems in Traffic and Transport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55B6-4373-4C7A-8CDA-321EBD28E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65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Scheduling Problems in Traffic and Transport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55B6-4373-4C7A-8CDA-321EBD28E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087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Scheduling Problems in Traffic and Transport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55B6-4373-4C7A-8CDA-321EBD28E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6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98AB7-5099-4FF6-9059-17C0CF674D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Scheduling Problems in Traffic and Transport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55B6-4373-4C7A-8CDA-321EBD28E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578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Scheduling Problems in Traffic and Transport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55B6-4373-4C7A-8CDA-321EBD28E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44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Scheduling Problems in Traffic and Transport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55B6-4373-4C7A-8CDA-321EBD28EF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968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265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5589588"/>
            <a:ext cx="9144000" cy="86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spcBef>
                <a:spcPct val="50000"/>
              </a:spcBef>
              <a:defRPr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388" y="5705475"/>
            <a:ext cx="4752975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2659A5"/>
                </a:solidFill>
                <a:latin typeface="Tahoma" pitchFamily="34" charset="0"/>
              </a:rPr>
              <a:t>DFG </a:t>
            </a:r>
            <a:r>
              <a:rPr lang="en-US" sz="1800" b="1" dirty="0">
                <a:solidFill>
                  <a:srgbClr val="2659A5"/>
                </a:solidFill>
                <a:latin typeface="Tahoma" pitchFamily="34" charset="0"/>
              </a:rPr>
              <a:t>Research Center </a:t>
            </a:r>
            <a:r>
              <a:rPr lang="en-US" sz="1800" b="1" dirty="0" smtClean="0">
                <a:solidFill>
                  <a:srgbClr val="2659A5"/>
                </a:solidFill>
                <a:latin typeface="Tahoma" pitchFamily="34" charset="0"/>
              </a:rPr>
              <a:t>M</a:t>
            </a:r>
            <a:r>
              <a:rPr lang="en-US" sz="1600" b="1" dirty="0" smtClean="0">
                <a:solidFill>
                  <a:srgbClr val="2659A5"/>
                </a:solidFill>
                <a:latin typeface="Tahoma" pitchFamily="34" charset="0"/>
              </a:rPr>
              <a:t>ATHEON</a:t>
            </a:r>
            <a:br>
              <a:rPr lang="en-US" sz="1600" b="1" dirty="0" smtClean="0">
                <a:solidFill>
                  <a:srgbClr val="2659A5"/>
                </a:solidFill>
                <a:latin typeface="Tahoma" pitchFamily="34" charset="0"/>
              </a:rPr>
            </a:br>
            <a:r>
              <a:rPr lang="en-US" sz="1800" b="1" dirty="0" err="1" smtClean="0">
                <a:solidFill>
                  <a:srgbClr val="2659A5"/>
                </a:solidFill>
                <a:latin typeface="Tahoma" pitchFamily="34" charset="0"/>
              </a:rPr>
              <a:t>Zuse-Institut</a:t>
            </a:r>
            <a:r>
              <a:rPr lang="en-US" sz="1800" b="1" dirty="0" smtClean="0">
                <a:solidFill>
                  <a:srgbClr val="2659A5"/>
                </a:solidFill>
                <a:latin typeface="Tahoma" pitchFamily="34" charset="0"/>
              </a:rPr>
              <a:t> Berlin</a:t>
            </a:r>
            <a:endParaRPr lang="de-DE" sz="1800" b="1" dirty="0">
              <a:solidFill>
                <a:srgbClr val="2659A5"/>
              </a:solidFill>
              <a:latin typeface="Tahoma" pitchFamily="34" charset="0"/>
            </a:endParaRPr>
          </a:p>
        </p:txBody>
      </p:sp>
      <p:pic>
        <p:nvPicPr>
          <p:cNvPr id="7" name="Picture 8" descr="hu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7173913"/>
            <a:ext cx="787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tu-logo_2d_s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7173913"/>
            <a:ext cx="10572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wias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7173913"/>
            <a:ext cx="23463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ziblogo-bl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5975" y="5627688"/>
            <a:ext cx="468313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fulogo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7173913"/>
            <a:ext cx="771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3"/>
          <p:cNvSpPr txBox="1">
            <a:spLocks noChangeArrowheads="1"/>
          </p:cNvSpPr>
          <p:nvPr userDrawn="1"/>
        </p:nvSpPr>
        <p:spPr bwMode="auto">
          <a:xfrm>
            <a:off x="74613" y="7143750"/>
            <a:ext cx="2921000" cy="15716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de-DE" sz="9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LBW</a:t>
            </a:r>
            <a:endParaRPr lang="de-DE" sz="8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3" name="Picture 14" descr="fzt86-logo-thick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0888" y="8074025"/>
            <a:ext cx="85566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9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6239" y="1127304"/>
            <a:ext cx="5972175" cy="52510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Titel</a:t>
            </a:r>
            <a:endParaRPr lang="de-DE"/>
          </a:p>
        </p:txBody>
      </p:sp>
      <p:sp>
        <p:nvSpPr>
          <p:cNvPr id="1909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87676" y="2205038"/>
            <a:ext cx="5895975" cy="457200"/>
          </a:xfrm>
        </p:spPr>
        <p:txBody>
          <a:bodyPr>
            <a:sp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Untertitel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9388" y="6524625"/>
            <a:ext cx="2133600" cy="3333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 userDrawn="1"/>
        </p:nvSpPr>
        <p:spPr bwMode="auto">
          <a:xfrm>
            <a:off x="74613" y="1293813"/>
            <a:ext cx="2921000" cy="15557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9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LBW</a:t>
            </a:r>
            <a:endParaRPr lang="de-DE" sz="8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6" name="Picture 14" descr="fzt86-logo-thick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5632450"/>
            <a:ext cx="8556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33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4A463-0451-4CF6-A53E-73ED966F4F02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84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86870-E2AD-4C5F-9D36-47B1943021C7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729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836614"/>
            <a:ext cx="4244975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36614"/>
            <a:ext cx="4244975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B898-A49E-4FF9-8F99-CBA6A48DCFAC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472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4B28B-680B-41BB-8A44-A929CDB83A45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745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0E316-DF12-4ED6-BA8A-A26DBE8FA3F5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727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2EF2B-8297-42D2-A01E-89F4C5ECC523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9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9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image" Target="../media/image2.gif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24.xml"/><Relationship Id="rId16" Type="http://schemas.openxmlformats.org/officeDocument/2006/relationships/theme" Target="../theme/theme1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16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gi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image" Target="../media/image2.gif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4.xml"/><Relationship Id="rId16" Type="http://schemas.openxmlformats.org/officeDocument/2006/relationships/theme" Target="../theme/theme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7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28797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908739" name="Rectangle 3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>
              <a:defRPr/>
            </a:pPr>
            <a:endParaRPr lang="de-DE"/>
          </a:p>
        </p:txBody>
      </p:sp>
      <p:sp>
        <p:nvSpPr>
          <p:cNvPr id="15364" name="Rectangle 4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827088" y="0"/>
            <a:ext cx="80740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</a:t>
            </a:r>
          </a:p>
        </p:txBody>
      </p:sp>
      <p:sp>
        <p:nvSpPr>
          <p:cNvPr id="19087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597650"/>
            <a:ext cx="24114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28797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C5DC58E-CAAA-4B98-AC15-4ADB4744D3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536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836613"/>
            <a:ext cx="864235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5367" name="Picture 5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1188640" y="28575"/>
            <a:ext cx="576263" cy="554038"/>
          </a:xfrm>
          <a:prstGeom prst="rect">
            <a:avLst/>
          </a:prstGeom>
          <a:solidFill>
            <a:srgbClr val="2659A5"/>
          </a:solidFill>
          <a:ln w="9525">
            <a:noFill/>
            <a:round/>
            <a:headEnd/>
            <a:tailEnd/>
          </a:ln>
        </p:spPr>
      </p:pic>
      <p:pic>
        <p:nvPicPr>
          <p:cNvPr id="15368" name="Picture 16" descr="new_ziblogo_invers_transparen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540568" y="17463"/>
            <a:ext cx="428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 userDrawn="1"/>
        </p:nvSpPr>
        <p:spPr bwMode="auto">
          <a:xfrm>
            <a:off x="-756592" y="727869"/>
            <a:ext cx="688976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LBW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575"/>
            <a:ext cx="5762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16" descr="new_ziblogo_invers_transparen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1500" y="17463"/>
            <a:ext cx="428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24" r:id="rId2"/>
    <p:sldLayoutId id="2147484423" r:id="rId3"/>
    <p:sldLayoutId id="2147484422" r:id="rId4"/>
    <p:sldLayoutId id="2147484421" r:id="rId5"/>
    <p:sldLayoutId id="2147484420" r:id="rId6"/>
    <p:sldLayoutId id="2147484419" r:id="rId7"/>
    <p:sldLayoutId id="2147484418" r:id="rId8"/>
    <p:sldLayoutId id="2147484417" r:id="rId9"/>
    <p:sldLayoutId id="2147484416" r:id="rId10"/>
    <p:sldLayoutId id="2147484415" r:id="rId11"/>
    <p:sldLayoutId id="2147484414" r:id="rId12"/>
    <p:sldLayoutId id="2147484413" r:id="rId13"/>
    <p:sldLayoutId id="2147484412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5pPr>
      <a:lvl6pPr marL="457153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6pPr>
      <a:lvl7pPr marL="914305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7pPr>
      <a:lvl8pPr marL="1371458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8pPr>
      <a:lvl9pPr marL="182861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9pPr>
    </p:titleStyle>
    <p:bodyStyle>
      <a:lvl1pPr marL="341313" indent="-341313" algn="l" rtl="0" eaLnBrk="0" fontAlgn="base" hangingPunct="0">
        <a:spcBef>
          <a:spcPct val="70000"/>
        </a:spcBef>
        <a:spcAft>
          <a:spcPct val="0"/>
        </a:spcAft>
        <a:buSzPct val="85000"/>
        <a:tabLst>
          <a:tab pos="541338" algn="l"/>
        </a:tabLst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444500" indent="-265113" algn="l" rtl="0" eaLnBrk="0" fontAlgn="base" hangingPunct="0">
        <a:spcBef>
          <a:spcPct val="3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8"/>
        </a:buBlip>
        <a:tabLst>
          <a:tab pos="541338" algn="l"/>
        </a:tabLst>
        <a:defRPr sz="2200">
          <a:solidFill>
            <a:schemeClr val="tx1"/>
          </a:solidFill>
          <a:latin typeface="+mn-lt"/>
        </a:defRPr>
      </a:lvl2pPr>
      <a:lvl3pPr marL="893763" indent="-268288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1338" algn="l"/>
        </a:tabLst>
        <a:defRPr sz="2000">
          <a:solidFill>
            <a:schemeClr val="tx1"/>
          </a:solidFill>
          <a:latin typeface="+mn-lt"/>
        </a:defRPr>
      </a:lvl3pPr>
      <a:lvl4pPr marL="1350963" indent="-276225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1338" algn="l"/>
        </a:tabLst>
        <a:defRPr sz="2000">
          <a:solidFill>
            <a:schemeClr val="tx1"/>
          </a:solidFill>
          <a:latin typeface="+mn-lt"/>
        </a:defRPr>
      </a:lvl4pPr>
      <a:lvl5pPr marL="1711325" indent="-179388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1338" algn="l"/>
        </a:tabLst>
        <a:defRPr>
          <a:solidFill>
            <a:schemeClr val="tx1"/>
          </a:solidFill>
          <a:latin typeface="+mn-lt"/>
        </a:defRPr>
      </a:lvl5pPr>
      <a:lvl6pPr marL="2169888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6pPr>
      <a:lvl7pPr marL="2627041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7pPr>
      <a:lvl8pPr marL="3084194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8pPr>
      <a:lvl9pPr marL="3541346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7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880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908739" name="Rectangle 3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0484" name="Rectangle 4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827088" y="0"/>
            <a:ext cx="80740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</a:t>
            </a:r>
          </a:p>
        </p:txBody>
      </p:sp>
      <p:sp>
        <p:nvSpPr>
          <p:cNvPr id="19087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597650"/>
            <a:ext cx="24114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880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086218C2-39A3-4AB3-B65C-3735A712297D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2048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836613"/>
            <a:ext cx="864235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908744" name="Text Box 8"/>
          <p:cNvSpPr txBox="1">
            <a:spLocks noChangeArrowheads="1"/>
          </p:cNvSpPr>
          <p:nvPr userDrawn="1"/>
        </p:nvSpPr>
        <p:spPr bwMode="auto">
          <a:xfrm>
            <a:off x="-11113" y="87313"/>
            <a:ext cx="688976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LBW</a:t>
            </a:r>
            <a:endParaRPr lang="de-DE" sz="16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92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  <p:sldLayoutId id="2147484535" r:id="rId13"/>
    <p:sldLayoutId id="2147484536" r:id="rId14"/>
    <p:sldLayoutId id="2147484537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70000"/>
        </a:spcBef>
        <a:spcAft>
          <a:spcPct val="0"/>
        </a:spcAft>
        <a:buSzPct val="85000"/>
        <a:tabLst>
          <a:tab pos="542925" algn="l"/>
        </a:tabLst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446088" indent="-266700" algn="l" rtl="0" eaLnBrk="0" fontAlgn="base" hangingPunct="0">
        <a:spcBef>
          <a:spcPct val="3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7"/>
        </a:buBlip>
        <a:tabLst>
          <a:tab pos="542925" algn="l"/>
        </a:tabLst>
        <a:defRPr sz="2200">
          <a:solidFill>
            <a:schemeClr val="tx1"/>
          </a:solidFill>
          <a:latin typeface="+mn-lt"/>
        </a:defRPr>
      </a:lvl2pPr>
      <a:lvl3pPr marL="895350" indent="-269875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8"/>
        </a:buBlip>
        <a:tabLst>
          <a:tab pos="542925" algn="l"/>
        </a:tabLst>
        <a:defRPr sz="2000">
          <a:solidFill>
            <a:schemeClr val="tx1"/>
          </a:solidFill>
          <a:latin typeface="+mn-lt"/>
        </a:defRPr>
      </a:lvl3pPr>
      <a:lvl4pPr marL="1352550" indent="-277813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8"/>
        </a:buBlip>
        <a:tabLst>
          <a:tab pos="542925" algn="l"/>
        </a:tabLst>
        <a:defRPr sz="2000">
          <a:solidFill>
            <a:schemeClr val="tx1"/>
          </a:solidFill>
          <a:latin typeface="+mn-lt"/>
        </a:defRPr>
      </a:lvl4pPr>
      <a:lvl5pPr marL="1712913" indent="-180975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8"/>
        </a:buBlip>
        <a:tabLst>
          <a:tab pos="542925" algn="l"/>
        </a:tabLst>
        <a:defRPr>
          <a:solidFill>
            <a:schemeClr val="tx1"/>
          </a:solidFill>
          <a:latin typeface="+mn-lt"/>
        </a:defRPr>
      </a:lvl5pPr>
      <a:lvl6pPr marL="2170113" indent="-180975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8"/>
        </a:buBlip>
        <a:tabLst>
          <a:tab pos="542925" algn="l"/>
        </a:tabLst>
        <a:defRPr>
          <a:solidFill>
            <a:schemeClr val="tx1"/>
          </a:solidFill>
          <a:latin typeface="+mn-lt"/>
        </a:defRPr>
      </a:lvl6pPr>
      <a:lvl7pPr marL="2627313" indent="-180975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8"/>
        </a:buBlip>
        <a:tabLst>
          <a:tab pos="542925" algn="l"/>
        </a:tabLst>
        <a:defRPr>
          <a:solidFill>
            <a:schemeClr val="tx1"/>
          </a:solidFill>
          <a:latin typeface="+mn-lt"/>
        </a:defRPr>
      </a:lvl7pPr>
      <a:lvl8pPr marL="3084513" indent="-180975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8"/>
        </a:buBlip>
        <a:tabLst>
          <a:tab pos="542925" algn="l"/>
        </a:tabLst>
        <a:defRPr>
          <a:solidFill>
            <a:schemeClr val="tx1"/>
          </a:solidFill>
          <a:latin typeface="+mn-lt"/>
        </a:defRPr>
      </a:lvl8pPr>
      <a:lvl9pPr marL="3541713" indent="-180975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8"/>
        </a:buBlip>
        <a:tabLst>
          <a:tab pos="542925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7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28797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908739" name="Rectangle 3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5364" name="Rectangle 4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827088" y="0"/>
            <a:ext cx="80740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</a:t>
            </a:r>
          </a:p>
        </p:txBody>
      </p:sp>
      <p:sp>
        <p:nvSpPr>
          <p:cNvPr id="19087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597650"/>
            <a:ext cx="24114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28797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C5DC58E-CAAA-4B98-AC15-4ADB4744D342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536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836613"/>
            <a:ext cx="864235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5367" name="Picture 5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28575"/>
            <a:ext cx="576263" cy="554038"/>
          </a:xfrm>
          <a:prstGeom prst="rect">
            <a:avLst/>
          </a:prstGeom>
          <a:solidFill>
            <a:srgbClr val="2659A5"/>
          </a:solidFill>
          <a:ln w="9525">
            <a:noFill/>
            <a:round/>
            <a:headEnd/>
            <a:tailEnd/>
          </a:ln>
        </p:spPr>
      </p:pic>
      <p:pic>
        <p:nvPicPr>
          <p:cNvPr id="15368" name="Picture 16" descr="new_ziblogo_invers_transparent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71500" y="17463"/>
            <a:ext cx="428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350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  <p:sldLayoutId id="2147484550" r:id="rId12"/>
    <p:sldLayoutId id="2147484551" r:id="rId13"/>
    <p:sldLayoutId id="2147484552" r:id="rId14"/>
    <p:sldLayoutId id="2147484553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5pPr>
      <a:lvl6pPr marL="457153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6pPr>
      <a:lvl7pPr marL="914305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7pPr>
      <a:lvl8pPr marL="1371458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8pPr>
      <a:lvl9pPr marL="182861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9pPr>
    </p:titleStyle>
    <p:bodyStyle>
      <a:lvl1pPr marL="341313" indent="-341313" algn="l" rtl="0" eaLnBrk="0" fontAlgn="base" hangingPunct="0">
        <a:spcBef>
          <a:spcPct val="70000"/>
        </a:spcBef>
        <a:spcAft>
          <a:spcPct val="0"/>
        </a:spcAft>
        <a:buSzPct val="85000"/>
        <a:tabLst>
          <a:tab pos="541338" algn="l"/>
        </a:tabLst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444500" indent="-265113" algn="l" rtl="0" eaLnBrk="0" fontAlgn="base" hangingPunct="0">
        <a:spcBef>
          <a:spcPct val="3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1338" algn="l"/>
        </a:tabLst>
        <a:defRPr sz="2200">
          <a:solidFill>
            <a:schemeClr val="tx1"/>
          </a:solidFill>
          <a:latin typeface="+mn-lt"/>
        </a:defRPr>
      </a:lvl2pPr>
      <a:lvl3pPr marL="893763" indent="-268288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1338" algn="l"/>
        </a:tabLst>
        <a:defRPr sz="2000">
          <a:solidFill>
            <a:schemeClr val="tx1"/>
          </a:solidFill>
          <a:latin typeface="+mn-lt"/>
        </a:defRPr>
      </a:lvl3pPr>
      <a:lvl4pPr marL="1350963" indent="-276225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1338" algn="l"/>
        </a:tabLst>
        <a:defRPr sz="2000">
          <a:solidFill>
            <a:schemeClr val="tx1"/>
          </a:solidFill>
          <a:latin typeface="+mn-lt"/>
        </a:defRPr>
      </a:lvl4pPr>
      <a:lvl5pPr marL="1711325" indent="-179388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1338" algn="l"/>
        </a:tabLst>
        <a:defRPr>
          <a:solidFill>
            <a:schemeClr val="tx1"/>
          </a:solidFill>
          <a:latin typeface="+mn-lt"/>
        </a:defRPr>
      </a:lvl5pPr>
      <a:lvl6pPr marL="2169888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6pPr>
      <a:lvl7pPr marL="2627041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7pPr>
      <a:lvl8pPr marL="3084194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8pPr>
      <a:lvl9pPr marL="3541346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ftr"/>
          </p:nvPr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FFFFFF"/>
              </a:buClr>
              <a:buSzPct val="100000"/>
              <a:buFont typeface="Tahoma" pitchFamily="34" charset="0"/>
              <a:buNone/>
              <a:defRPr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449263"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2659A5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lnSpc>
                <a:spcPct val="70000"/>
              </a:lnSpc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de-DE" sz="1800">
              <a:solidFill>
                <a:srgbClr val="FFFFFF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-244475"/>
            <a:ext cx="74882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576263" cy="55403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5" y="836613"/>
            <a:ext cx="8415338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778625" y="6597650"/>
            <a:ext cx="2365375" cy="309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FFFFFF"/>
              </a:buClr>
              <a:buSzPct val="100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449263">
              <a:defRPr/>
            </a:pPr>
            <a:fld id="{114F9982-E5DA-4612-877A-F42C0B04FD94}" type="slidenum">
              <a:rPr lang="en-GB"/>
              <a:pPr defTabSz="449263">
                <a:defRPr/>
              </a:pPr>
              <a:t>‹Nr.›</a:t>
            </a:fld>
            <a:endParaRPr lang="en-GB"/>
          </a:p>
        </p:txBody>
      </p:sp>
      <p:pic>
        <p:nvPicPr>
          <p:cNvPr id="8" name="Picture 16" descr="new_ziblogo_invers_transparent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" y="17463"/>
            <a:ext cx="428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295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  <p:sldLayoutId id="2147484566" r:id="rId12"/>
    <p:sldLayoutId id="2147484567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r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2pPr>
      <a:lvl3pPr algn="r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3pPr>
      <a:lvl4pPr algn="r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4pPr>
      <a:lvl5pPr algn="r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5pPr>
      <a:lvl6pPr marL="457200" algn="r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6pPr>
      <a:lvl7pPr marL="914400" algn="r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7pPr>
      <a:lvl8pPr marL="1371600" algn="r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8pPr>
      <a:lvl9pPr marL="1828800" algn="r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ts val="1375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276225" indent="-274638" algn="l" defTabSz="449263" rtl="0" eaLnBrk="0" fontAlgn="base" hangingPunct="0">
        <a:lnSpc>
          <a:spcPct val="112000"/>
        </a:lnSpc>
        <a:spcBef>
          <a:spcPts val="500"/>
        </a:spcBef>
        <a:spcAft>
          <a:spcPct val="0"/>
        </a:spcAft>
        <a:buClr>
          <a:srgbClr val="3366CC"/>
        </a:buClr>
        <a:buSzPct val="75000"/>
        <a:buFont typeface="Wingdings 3" pitchFamily="18" charset="2"/>
        <a:buChar char="w"/>
        <a:defRPr sz="2000">
          <a:solidFill>
            <a:srgbClr val="000000"/>
          </a:solidFill>
          <a:latin typeface="+mn-lt"/>
        </a:defRPr>
      </a:lvl2pPr>
      <a:lvl3pPr marL="552450" indent="-274638" algn="l" defTabSz="449263" rtl="0" eaLnBrk="0" fontAlgn="base" hangingPunct="0">
        <a:lnSpc>
          <a:spcPct val="112000"/>
        </a:lnSpc>
        <a:spcBef>
          <a:spcPts val="450"/>
        </a:spcBef>
        <a:spcAft>
          <a:spcPct val="0"/>
        </a:spcAft>
        <a:buClr>
          <a:srgbClr val="3366CC"/>
        </a:buClr>
        <a:buSzPct val="80000"/>
        <a:buFont typeface="Wingdings 3" pitchFamily="18" charset="2"/>
        <a:buChar char="u"/>
        <a:defRPr>
          <a:solidFill>
            <a:srgbClr val="000000"/>
          </a:solidFill>
          <a:latin typeface="+mn-lt"/>
        </a:defRPr>
      </a:lvl3pPr>
      <a:lvl4pPr marL="819150" indent="-265113" algn="l" defTabSz="449263" rtl="0" eaLnBrk="0" fontAlgn="base" hangingPunct="0">
        <a:lnSpc>
          <a:spcPct val="112000"/>
        </a:lnSpc>
        <a:spcBef>
          <a:spcPts val="450"/>
        </a:spcBef>
        <a:spcAft>
          <a:spcPct val="0"/>
        </a:spcAft>
        <a:buClr>
          <a:srgbClr val="000000"/>
        </a:buClr>
        <a:buSzPct val="80000"/>
        <a:buFont typeface="Wingdings" pitchFamily="2" charset="2"/>
        <a:buChar char=""/>
        <a:defRPr>
          <a:solidFill>
            <a:srgbClr val="000000"/>
          </a:solidFill>
          <a:latin typeface="+mn-lt"/>
        </a:defRPr>
      </a:lvl4pPr>
      <a:lvl5pPr marL="1084263" indent="-263525" algn="l" defTabSz="449263" rtl="0" eaLnBrk="0" fontAlgn="base" hangingPunct="0">
        <a:lnSpc>
          <a:spcPct val="112000"/>
        </a:lnSpc>
        <a:spcBef>
          <a:spcPts val="450"/>
        </a:spcBef>
        <a:spcAft>
          <a:spcPct val="0"/>
        </a:spcAft>
        <a:buClr>
          <a:srgbClr val="000000"/>
        </a:buClr>
        <a:buSzPct val="80000"/>
        <a:buFont typeface="Tahoma" pitchFamily="34" charset="0"/>
        <a:buChar char="»"/>
        <a:defRPr>
          <a:solidFill>
            <a:srgbClr val="000000"/>
          </a:solidFill>
          <a:latin typeface="+mn-lt"/>
        </a:defRPr>
      </a:lvl5pPr>
      <a:lvl6pPr marL="2514600" indent="-228600" algn="l" defTabSz="449263" rtl="0" fontAlgn="base">
        <a:lnSpc>
          <a:spcPct val="112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»"/>
        <a:defRPr>
          <a:solidFill>
            <a:srgbClr val="000000"/>
          </a:solidFill>
          <a:latin typeface="+mn-lt"/>
        </a:defRPr>
      </a:lvl6pPr>
      <a:lvl7pPr marL="2971800" indent="-228600" algn="l" defTabSz="449263" rtl="0" fontAlgn="base">
        <a:lnSpc>
          <a:spcPct val="112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»"/>
        <a:defRPr>
          <a:solidFill>
            <a:srgbClr val="000000"/>
          </a:solidFill>
          <a:latin typeface="+mn-lt"/>
        </a:defRPr>
      </a:lvl7pPr>
      <a:lvl8pPr marL="3429000" indent="-228600" algn="l" defTabSz="449263" rtl="0" fontAlgn="base">
        <a:lnSpc>
          <a:spcPct val="112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»"/>
        <a:defRPr>
          <a:solidFill>
            <a:srgbClr val="000000"/>
          </a:solidFill>
          <a:latin typeface="+mn-lt"/>
        </a:defRPr>
      </a:lvl8pPr>
      <a:lvl9pPr marL="3886200" indent="-228600" algn="l" defTabSz="449263" rtl="0" fontAlgn="base">
        <a:lnSpc>
          <a:spcPct val="112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ftr"/>
          </p:nvPr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FFFFFF"/>
              </a:buClr>
              <a:buFont typeface="Tahoma" pitchFamily="34" charset="0"/>
              <a:buNone/>
              <a:defRPr sz="1400" dirty="0" smtClean="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449263">
              <a:buSzPct val="100000"/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2659A5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lnSpc>
                <a:spcPct val="70000"/>
              </a:lnSpc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de-DE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-244475"/>
            <a:ext cx="74882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575"/>
            <a:ext cx="5762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5" y="836613"/>
            <a:ext cx="8415338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778625" y="6597650"/>
            <a:ext cx="2365375" cy="309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FFFFFF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449263">
              <a:buSzPct val="100000"/>
              <a:defRPr/>
            </a:pPr>
            <a:fld id="{44DC132D-152E-4A34-933B-3809A2C82AC5}" type="slidenum">
              <a:rPr lang="en-GB"/>
              <a:pPr defTabSz="449263">
                <a:buSzPct val="100000"/>
                <a:defRPr/>
              </a:pPr>
              <a:t>‹Nr.›</a:t>
            </a:fld>
            <a:endParaRPr lang="en-GB"/>
          </a:p>
        </p:txBody>
      </p:sp>
      <p:pic>
        <p:nvPicPr>
          <p:cNvPr id="8" name="Picture 16" descr="new_ziblogo_invers_transparent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" y="17463"/>
            <a:ext cx="428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880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9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  <p:sldLayoutId id="2147484580" r:id="rId12"/>
    <p:sldLayoutId id="2147484581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r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2pPr>
      <a:lvl3pPr algn="r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3pPr>
      <a:lvl4pPr algn="r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4pPr>
      <a:lvl5pPr algn="r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5pPr>
      <a:lvl6pPr marL="457200" algn="r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6pPr>
      <a:lvl7pPr marL="914400" algn="r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7pPr>
      <a:lvl8pPr marL="1371600" algn="r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8pPr>
      <a:lvl9pPr marL="1828800" algn="r" defTabSz="449263" rtl="0" fontAlgn="base">
        <a:lnSpc>
          <a:spcPct val="11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00">
          <a:solidFill>
            <a:srgbClr val="FFFFFF"/>
          </a:solidFill>
          <a:latin typeface="Tahoma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ts val="1375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276225" indent="-274638" algn="l" defTabSz="449263" rtl="0" eaLnBrk="0" fontAlgn="base" hangingPunct="0">
        <a:lnSpc>
          <a:spcPct val="112000"/>
        </a:lnSpc>
        <a:spcBef>
          <a:spcPts val="500"/>
        </a:spcBef>
        <a:spcAft>
          <a:spcPct val="0"/>
        </a:spcAft>
        <a:buClr>
          <a:srgbClr val="3366CC"/>
        </a:buClr>
        <a:buSzPct val="75000"/>
        <a:buFont typeface="Wingdings 3" pitchFamily="18" charset="2"/>
        <a:buChar char="w"/>
        <a:defRPr sz="2000">
          <a:solidFill>
            <a:srgbClr val="000000"/>
          </a:solidFill>
          <a:latin typeface="+mn-lt"/>
        </a:defRPr>
      </a:lvl2pPr>
      <a:lvl3pPr marL="552450" indent="-274638" algn="l" defTabSz="449263" rtl="0" eaLnBrk="0" fontAlgn="base" hangingPunct="0">
        <a:lnSpc>
          <a:spcPct val="112000"/>
        </a:lnSpc>
        <a:spcBef>
          <a:spcPts val="450"/>
        </a:spcBef>
        <a:spcAft>
          <a:spcPct val="0"/>
        </a:spcAft>
        <a:buClr>
          <a:srgbClr val="3366CC"/>
        </a:buClr>
        <a:buSzPct val="80000"/>
        <a:buFont typeface="Wingdings 3" pitchFamily="18" charset="2"/>
        <a:buChar char="u"/>
        <a:defRPr>
          <a:solidFill>
            <a:srgbClr val="000000"/>
          </a:solidFill>
          <a:latin typeface="+mn-lt"/>
        </a:defRPr>
      </a:lvl3pPr>
      <a:lvl4pPr marL="819150" indent="-265113" algn="l" defTabSz="449263" rtl="0" eaLnBrk="0" fontAlgn="base" hangingPunct="0">
        <a:lnSpc>
          <a:spcPct val="112000"/>
        </a:lnSpc>
        <a:spcBef>
          <a:spcPts val="450"/>
        </a:spcBef>
        <a:spcAft>
          <a:spcPct val="0"/>
        </a:spcAft>
        <a:buClr>
          <a:srgbClr val="000000"/>
        </a:buClr>
        <a:buSzPct val="80000"/>
        <a:buFont typeface="Wingdings" pitchFamily="2" charset="2"/>
        <a:buChar char=""/>
        <a:defRPr>
          <a:solidFill>
            <a:srgbClr val="000000"/>
          </a:solidFill>
          <a:latin typeface="+mn-lt"/>
        </a:defRPr>
      </a:lvl4pPr>
      <a:lvl5pPr marL="1084263" indent="-263525" algn="l" defTabSz="449263" rtl="0" eaLnBrk="0" fontAlgn="base" hangingPunct="0">
        <a:lnSpc>
          <a:spcPct val="112000"/>
        </a:lnSpc>
        <a:spcBef>
          <a:spcPts val="450"/>
        </a:spcBef>
        <a:spcAft>
          <a:spcPct val="0"/>
        </a:spcAft>
        <a:buClr>
          <a:srgbClr val="000000"/>
        </a:buClr>
        <a:buSzPct val="80000"/>
        <a:buFont typeface="Tahoma" pitchFamily="34" charset="0"/>
        <a:buChar char="»"/>
        <a:defRPr>
          <a:solidFill>
            <a:srgbClr val="000000"/>
          </a:solidFill>
          <a:latin typeface="+mn-lt"/>
        </a:defRPr>
      </a:lvl5pPr>
      <a:lvl6pPr marL="2514600" indent="-228600" algn="l" defTabSz="449263" rtl="0" fontAlgn="base">
        <a:lnSpc>
          <a:spcPct val="112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»"/>
        <a:defRPr>
          <a:solidFill>
            <a:srgbClr val="000000"/>
          </a:solidFill>
          <a:latin typeface="+mn-lt"/>
        </a:defRPr>
      </a:lvl6pPr>
      <a:lvl7pPr marL="2971800" indent="-228600" algn="l" defTabSz="449263" rtl="0" fontAlgn="base">
        <a:lnSpc>
          <a:spcPct val="112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»"/>
        <a:defRPr>
          <a:solidFill>
            <a:srgbClr val="000000"/>
          </a:solidFill>
          <a:latin typeface="+mn-lt"/>
        </a:defRPr>
      </a:lvl7pPr>
      <a:lvl8pPr marL="3429000" indent="-228600" algn="l" defTabSz="449263" rtl="0" fontAlgn="base">
        <a:lnSpc>
          <a:spcPct val="112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»"/>
        <a:defRPr>
          <a:solidFill>
            <a:srgbClr val="000000"/>
          </a:solidFill>
          <a:latin typeface="+mn-lt"/>
        </a:defRPr>
      </a:lvl8pPr>
      <a:lvl9pPr marL="3886200" indent="-228600" algn="l" defTabSz="449263" rtl="0" fontAlgn="base">
        <a:lnSpc>
          <a:spcPct val="112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7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28797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908739" name="Rectangle 3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>
              <a:defRPr/>
            </a:pPr>
            <a:endParaRPr lang="de-DE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364" name="Rectangle 4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827088" y="0"/>
            <a:ext cx="80740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</a:t>
            </a:r>
          </a:p>
        </p:txBody>
      </p:sp>
      <p:sp>
        <p:nvSpPr>
          <p:cNvPr id="19087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597650"/>
            <a:ext cx="24114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28797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172D88D5-9442-4949-95CD-BE37F37A796A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36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836613"/>
            <a:ext cx="864235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5367" name="Picture 5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28575"/>
            <a:ext cx="576263" cy="554038"/>
          </a:xfrm>
          <a:prstGeom prst="rect">
            <a:avLst/>
          </a:prstGeom>
          <a:solidFill>
            <a:srgbClr val="2659A5"/>
          </a:solidFill>
          <a:ln w="9525">
            <a:noFill/>
            <a:round/>
            <a:headEnd/>
            <a:tailEnd/>
          </a:ln>
        </p:spPr>
      </p:pic>
      <p:pic>
        <p:nvPicPr>
          <p:cNvPr id="15368" name="Picture 16" descr="new_ziblogo_invers_transparen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1500" y="17463"/>
            <a:ext cx="428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392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  <p:sldLayoutId id="2147484596" r:id="rId12"/>
    <p:sldLayoutId id="2147484597" r:id="rId13"/>
    <p:sldLayoutId id="2147484598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5pPr>
      <a:lvl6pPr marL="457153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6pPr>
      <a:lvl7pPr marL="914305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7pPr>
      <a:lvl8pPr marL="1371458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8pPr>
      <a:lvl9pPr marL="182861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9pPr>
    </p:titleStyle>
    <p:bodyStyle>
      <a:lvl1pPr marL="341313" indent="-341313" algn="l" rtl="0" eaLnBrk="0" fontAlgn="base" hangingPunct="0">
        <a:spcBef>
          <a:spcPct val="70000"/>
        </a:spcBef>
        <a:spcAft>
          <a:spcPct val="0"/>
        </a:spcAft>
        <a:buSzPct val="85000"/>
        <a:tabLst>
          <a:tab pos="541338" algn="l"/>
        </a:tabLst>
        <a:defRPr sz="2200">
          <a:solidFill>
            <a:schemeClr val="tx2"/>
          </a:solidFill>
          <a:latin typeface="Tahoma" pitchFamily="34" charset="0"/>
          <a:ea typeface="+mn-ea"/>
          <a:cs typeface="+mn-cs"/>
        </a:defRPr>
      </a:lvl1pPr>
      <a:lvl2pPr marL="444500" indent="-265113" algn="l" rtl="0" eaLnBrk="0" fontAlgn="base" hangingPunct="0">
        <a:spcBef>
          <a:spcPct val="3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8"/>
        </a:buBlip>
        <a:tabLst>
          <a:tab pos="541338" algn="l"/>
        </a:tabLst>
        <a:defRPr sz="2200">
          <a:solidFill>
            <a:schemeClr val="tx1"/>
          </a:solidFill>
          <a:latin typeface="Tahoma" pitchFamily="34" charset="0"/>
        </a:defRPr>
      </a:lvl2pPr>
      <a:lvl3pPr marL="893763" indent="-268288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1338" algn="l"/>
        </a:tabLst>
        <a:defRPr sz="2000">
          <a:solidFill>
            <a:schemeClr val="tx1"/>
          </a:solidFill>
          <a:latin typeface="Tahoma" pitchFamily="34" charset="0"/>
        </a:defRPr>
      </a:lvl3pPr>
      <a:lvl4pPr marL="1350963" indent="-276225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1338" algn="l"/>
        </a:tabLst>
        <a:defRPr sz="2000">
          <a:solidFill>
            <a:schemeClr val="tx1"/>
          </a:solidFill>
          <a:latin typeface="Tahoma" pitchFamily="34" charset="0"/>
        </a:defRPr>
      </a:lvl4pPr>
      <a:lvl5pPr marL="1711325" indent="-179388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1338" algn="l"/>
        </a:tabLst>
        <a:defRPr>
          <a:solidFill>
            <a:schemeClr val="tx1"/>
          </a:solidFill>
          <a:latin typeface="Tahoma" pitchFamily="34" charset="0"/>
        </a:defRPr>
      </a:lvl5pPr>
      <a:lvl6pPr marL="2169888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6pPr>
      <a:lvl7pPr marL="2627041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7pPr>
      <a:lvl8pPr marL="3084194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8pPr>
      <a:lvl9pPr marL="3541346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810" name="Line 2"/>
          <p:cNvSpPr>
            <a:spLocks noChangeShapeType="1"/>
          </p:cNvSpPr>
          <p:nvPr/>
        </p:nvSpPr>
        <p:spPr bwMode="auto">
          <a:xfrm>
            <a:off x="331788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11" name="Line 3"/>
          <p:cNvSpPr>
            <a:spLocks noChangeShapeType="1"/>
          </p:cNvSpPr>
          <p:nvPr/>
        </p:nvSpPr>
        <p:spPr bwMode="auto">
          <a:xfrm>
            <a:off x="663575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12" name="Line 4"/>
          <p:cNvSpPr>
            <a:spLocks noChangeShapeType="1"/>
          </p:cNvSpPr>
          <p:nvPr/>
        </p:nvSpPr>
        <p:spPr bwMode="auto">
          <a:xfrm>
            <a:off x="996950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13" name="Line 5"/>
          <p:cNvSpPr>
            <a:spLocks noChangeShapeType="1"/>
          </p:cNvSpPr>
          <p:nvPr/>
        </p:nvSpPr>
        <p:spPr bwMode="auto">
          <a:xfrm>
            <a:off x="1162050" y="0"/>
            <a:ext cx="0" cy="9048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14" name="Line 6"/>
          <p:cNvSpPr>
            <a:spLocks noChangeShapeType="1"/>
          </p:cNvSpPr>
          <p:nvPr/>
        </p:nvSpPr>
        <p:spPr bwMode="auto">
          <a:xfrm>
            <a:off x="1246188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15" name="Line 7"/>
          <p:cNvSpPr>
            <a:spLocks noChangeShapeType="1"/>
          </p:cNvSpPr>
          <p:nvPr/>
        </p:nvSpPr>
        <p:spPr bwMode="auto">
          <a:xfrm>
            <a:off x="1576388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4600" y="1714500"/>
            <a:ext cx="7546975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946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44600" y="676275"/>
            <a:ext cx="7546975" cy="92392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911818" name="Line 10"/>
          <p:cNvSpPr>
            <a:spLocks noChangeShapeType="1"/>
          </p:cNvSpPr>
          <p:nvPr/>
        </p:nvSpPr>
        <p:spPr bwMode="auto">
          <a:xfrm>
            <a:off x="6227763" y="6318250"/>
            <a:ext cx="0" cy="53975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19" name="Rectangle 11"/>
          <p:cNvSpPr>
            <a:spLocks noChangeArrowheads="1"/>
          </p:cNvSpPr>
          <p:nvPr/>
        </p:nvSpPr>
        <p:spPr bwMode="auto">
          <a:xfrm>
            <a:off x="0" y="6587431"/>
            <a:ext cx="5308600" cy="307777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20" name="Rectangle 12"/>
          <p:cNvSpPr>
            <a:spLocks noChangeArrowheads="1"/>
          </p:cNvSpPr>
          <p:nvPr/>
        </p:nvSpPr>
        <p:spPr bwMode="auto">
          <a:xfrm>
            <a:off x="5321300" y="6587431"/>
            <a:ext cx="319088" cy="307777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21" name="Rectangle 13"/>
          <p:cNvSpPr>
            <a:spLocks noChangeArrowheads="1"/>
          </p:cNvSpPr>
          <p:nvPr/>
        </p:nvSpPr>
        <p:spPr bwMode="auto">
          <a:xfrm>
            <a:off x="5651500" y="6587431"/>
            <a:ext cx="160338" cy="307777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22" name="Rectangle 14"/>
          <p:cNvSpPr>
            <a:spLocks noChangeArrowheads="1"/>
          </p:cNvSpPr>
          <p:nvPr/>
        </p:nvSpPr>
        <p:spPr bwMode="auto">
          <a:xfrm>
            <a:off x="5822950" y="6587431"/>
            <a:ext cx="69850" cy="307777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23" name="Rectangle 15"/>
          <p:cNvSpPr>
            <a:spLocks noChangeArrowheads="1"/>
          </p:cNvSpPr>
          <p:nvPr/>
        </p:nvSpPr>
        <p:spPr bwMode="auto">
          <a:xfrm>
            <a:off x="5903913" y="6587431"/>
            <a:ext cx="139700" cy="307777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9472" name="Picture 16" descr="LSY-Logo-RGB-PP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43675" y="6273800"/>
            <a:ext cx="2247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182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0838" y="6169025"/>
            <a:ext cx="2895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9B9B9B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1911826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44600" y="6330950"/>
            <a:ext cx="6699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9B9B9B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4EF6FEC0-4D89-4034-BC9C-405319F09E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911827" name="Rectangle 19"/>
          <p:cNvSpPr>
            <a:spLocks noChangeArrowheads="1"/>
          </p:cNvSpPr>
          <p:nvPr/>
        </p:nvSpPr>
        <p:spPr bwMode="auto">
          <a:xfrm>
            <a:off x="1246188" y="6169025"/>
            <a:ext cx="9667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r>
              <a:rPr lang="de-DE" sz="1000">
                <a:solidFill>
                  <a:srgbClr val="9B9B9B"/>
                </a:solidFill>
                <a:latin typeface="Arial" pitchFamily="34" charset="0"/>
              </a:rPr>
              <a:t>29 Sep 2005</a:t>
            </a:r>
          </a:p>
        </p:txBody>
      </p:sp>
    </p:spTree>
    <p:extLst>
      <p:ext uri="{BB962C8B-B14F-4D97-AF65-F5344CB8AC3E}">
        <p14:creationId xmlns:p14="http://schemas.microsoft.com/office/powerpoint/2010/main" val="12944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0" r:id="rId1"/>
    <p:sldLayoutId id="2147484601" r:id="rId2"/>
    <p:sldLayoutId id="2147484602" r:id="rId3"/>
    <p:sldLayoutId id="2147484603" r:id="rId4"/>
    <p:sldLayoutId id="2147484604" r:id="rId5"/>
    <p:sldLayoutId id="2147484605" r:id="rId6"/>
    <p:sldLayoutId id="2147484606" r:id="rId7"/>
    <p:sldLayoutId id="2147484607" r:id="rId8"/>
    <p:sldLayoutId id="2147484608" r:id="rId9"/>
    <p:sldLayoutId id="2147484609" r:id="rId10"/>
    <p:sldLayoutId id="214748461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192088" indent="-192088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76238" indent="-182563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2pPr>
      <a:lvl3pPr marL="576263" indent="-198438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3pPr>
      <a:lvl4pPr marL="760413" indent="-182563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4pPr>
      <a:lvl5pPr marL="952500" indent="-19050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1409700" indent="-19050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1866900" indent="-19050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2324100" indent="-19050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2781300" indent="-19050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2575" y="762000"/>
            <a:ext cx="2881313" cy="53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267" tIns="34357" rIns="87267" bIns="343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98863" y="762000"/>
            <a:ext cx="5284787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267" tIns="34357" rIns="87267" bIns="343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21286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59625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267" tIns="34357" rIns="87267" bIns="3435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latin typeface="Trebuchet MS" pitchFamily="34" charset="0"/>
              </a:defRPr>
            </a:lvl1pPr>
          </a:lstStyle>
          <a:p>
            <a:pPr>
              <a:defRPr/>
            </a:pPr>
            <a:fld id="{85A734FD-0498-43A6-AD91-E6ECBD136498}" type="slidenum">
              <a:rPr lang="de-DE"/>
              <a:pPr>
                <a:defRPr/>
              </a:pPr>
              <a:t>‹Nr.›</a:t>
            </a:fld>
            <a:endParaRPr lang="de-DE" sz="13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34" r:id="rId2"/>
    <p:sldLayoutId id="2147484433" r:id="rId3"/>
    <p:sldLayoutId id="2147484432" r:id="rId4"/>
    <p:sldLayoutId id="2147484431" r:id="rId5"/>
    <p:sldLayoutId id="2147484430" r:id="rId6"/>
    <p:sldLayoutId id="2147484429" r:id="rId7"/>
    <p:sldLayoutId id="2147484428" r:id="rId8"/>
    <p:sldLayoutId id="2147484427" r:id="rId9"/>
    <p:sldLayoutId id="2147484426" r:id="rId10"/>
    <p:sldLayoutId id="214748442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r" defTabSz="871538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+mj-lt"/>
          <a:ea typeface="+mj-ea"/>
          <a:cs typeface="+mj-cs"/>
        </a:defRPr>
      </a:lvl1pPr>
      <a:lvl2pPr algn="r" defTabSz="871538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Trebuchet MS" pitchFamily="34" charset="0"/>
        </a:defRPr>
      </a:lvl2pPr>
      <a:lvl3pPr algn="r" defTabSz="871538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Trebuchet MS" pitchFamily="34" charset="0"/>
        </a:defRPr>
      </a:lvl3pPr>
      <a:lvl4pPr algn="r" defTabSz="871538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Trebuchet MS" pitchFamily="34" charset="0"/>
        </a:defRPr>
      </a:lvl4pPr>
      <a:lvl5pPr algn="r" defTabSz="871538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Trebuchet MS" pitchFamily="34" charset="0"/>
        </a:defRPr>
      </a:lvl5pPr>
      <a:lvl6pPr marL="457153" algn="r" defTabSz="873035" rtl="0" fontAlgn="base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Trebuchet MS" pitchFamily="34" charset="0"/>
        </a:defRPr>
      </a:lvl6pPr>
      <a:lvl7pPr marL="914305" algn="r" defTabSz="873035" rtl="0" fontAlgn="base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Trebuchet MS" pitchFamily="34" charset="0"/>
        </a:defRPr>
      </a:lvl7pPr>
      <a:lvl8pPr marL="1371458" algn="r" defTabSz="873035" rtl="0" fontAlgn="base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Trebuchet MS" pitchFamily="34" charset="0"/>
        </a:defRPr>
      </a:lvl8pPr>
      <a:lvl9pPr marL="1828610" algn="r" defTabSz="873035" rtl="0" fontAlgn="base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Trebuchet MS" pitchFamily="34" charset="0"/>
        </a:defRPr>
      </a:lvl9pPr>
    </p:titleStyle>
    <p:bodyStyle>
      <a:lvl1pPr marL="325438" indent="-325438" algn="l" defTabSz="871538" rtl="0" eaLnBrk="0" fontAlgn="base" hangingPunct="0">
        <a:spcBef>
          <a:spcPct val="20000"/>
        </a:spcBef>
        <a:spcAft>
          <a:spcPct val="0"/>
        </a:spcAft>
        <a:buFont typeface="Trebuchet MS" pitchFamily="34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</a:defRPr>
      </a:lvl1pPr>
      <a:lvl2pPr marL="708025" indent="-271463" algn="l" defTabSz="871538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</a:defRPr>
      </a:lvl2pPr>
      <a:lvl3pPr marL="1089025" indent="-215900" algn="l" defTabSz="871538" rtl="0" eaLnBrk="0" fontAlgn="base" hangingPunct="0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3pPr>
      <a:lvl4pPr marL="1525588" indent="-215900" algn="l" defTabSz="871538" rtl="0" eaLnBrk="0" fontAlgn="base" hangingPunct="0">
        <a:spcBef>
          <a:spcPct val="20000"/>
        </a:spcBef>
        <a:spcAft>
          <a:spcPct val="0"/>
        </a:spcAft>
        <a:buFont typeface="Trebuchet MS" pitchFamily="34" charset="0"/>
        <a:buChar char="§"/>
        <a:defRPr sz="1500">
          <a:solidFill>
            <a:schemeClr val="tx1"/>
          </a:solidFill>
          <a:latin typeface="+mn-lt"/>
        </a:defRPr>
      </a:lvl4pPr>
      <a:lvl5pPr marL="1962150" indent="-217488" algn="l" defTabSz="871538" rtl="0" eaLnBrk="0" fontAlgn="base" hangingPunct="0">
        <a:spcBef>
          <a:spcPct val="20000"/>
        </a:spcBef>
        <a:spcAft>
          <a:spcPct val="0"/>
        </a:spcAft>
        <a:buFont typeface="Trebuchet MS" pitchFamily="34" charset="0"/>
        <a:buChar char="×"/>
        <a:defRPr sz="1500">
          <a:solidFill>
            <a:schemeClr val="tx1"/>
          </a:solidFill>
          <a:latin typeface="+mn-lt"/>
        </a:defRPr>
      </a:lvl5pPr>
      <a:lvl6pPr marL="2420687" indent="-219052" algn="l" defTabSz="873035" rtl="0" fontAlgn="base">
        <a:spcBef>
          <a:spcPct val="20000"/>
        </a:spcBef>
        <a:spcAft>
          <a:spcPct val="0"/>
        </a:spcAft>
        <a:buFont typeface="Trebuchet MS" pitchFamily="34" charset="0"/>
        <a:buChar char="×"/>
        <a:defRPr sz="1500">
          <a:solidFill>
            <a:schemeClr val="tx1"/>
          </a:solidFill>
          <a:latin typeface="+mn-lt"/>
        </a:defRPr>
      </a:lvl6pPr>
      <a:lvl7pPr marL="2877840" indent="-219052" algn="l" defTabSz="873035" rtl="0" fontAlgn="base">
        <a:spcBef>
          <a:spcPct val="20000"/>
        </a:spcBef>
        <a:spcAft>
          <a:spcPct val="0"/>
        </a:spcAft>
        <a:buFont typeface="Trebuchet MS" pitchFamily="34" charset="0"/>
        <a:buChar char="×"/>
        <a:defRPr sz="1500">
          <a:solidFill>
            <a:schemeClr val="tx1"/>
          </a:solidFill>
          <a:latin typeface="+mn-lt"/>
        </a:defRPr>
      </a:lvl7pPr>
      <a:lvl8pPr marL="3334992" indent="-219052" algn="l" defTabSz="873035" rtl="0" fontAlgn="base">
        <a:spcBef>
          <a:spcPct val="20000"/>
        </a:spcBef>
        <a:spcAft>
          <a:spcPct val="0"/>
        </a:spcAft>
        <a:buFont typeface="Trebuchet MS" pitchFamily="34" charset="0"/>
        <a:buChar char="×"/>
        <a:defRPr sz="1500">
          <a:solidFill>
            <a:schemeClr val="tx1"/>
          </a:solidFill>
          <a:latin typeface="+mn-lt"/>
        </a:defRPr>
      </a:lvl8pPr>
      <a:lvl9pPr marL="3792145" indent="-219052" algn="l" defTabSz="873035" rtl="0" fontAlgn="base">
        <a:spcBef>
          <a:spcPct val="20000"/>
        </a:spcBef>
        <a:spcAft>
          <a:spcPct val="0"/>
        </a:spcAft>
        <a:buFont typeface="Trebuchet MS" pitchFamily="34" charset="0"/>
        <a:buChar char="×"/>
        <a:defRPr sz="15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810" name="Line 2"/>
          <p:cNvSpPr>
            <a:spLocks noChangeShapeType="1"/>
          </p:cNvSpPr>
          <p:nvPr/>
        </p:nvSpPr>
        <p:spPr bwMode="auto">
          <a:xfrm>
            <a:off x="331788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defRPr/>
            </a:pPr>
            <a:endParaRPr lang="de-DE" sz="2000" dirty="0">
              <a:latin typeface="Tahoma" pitchFamily="34" charset="0"/>
            </a:endParaRPr>
          </a:p>
        </p:txBody>
      </p:sp>
      <p:sp>
        <p:nvSpPr>
          <p:cNvPr id="1911811" name="Line 3"/>
          <p:cNvSpPr>
            <a:spLocks noChangeShapeType="1"/>
          </p:cNvSpPr>
          <p:nvPr/>
        </p:nvSpPr>
        <p:spPr bwMode="auto">
          <a:xfrm>
            <a:off x="663575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defRPr/>
            </a:pPr>
            <a:endParaRPr lang="de-DE" sz="2000" dirty="0">
              <a:latin typeface="Tahoma" pitchFamily="34" charset="0"/>
            </a:endParaRPr>
          </a:p>
        </p:txBody>
      </p:sp>
      <p:sp>
        <p:nvSpPr>
          <p:cNvPr id="1911812" name="Line 4"/>
          <p:cNvSpPr>
            <a:spLocks noChangeShapeType="1"/>
          </p:cNvSpPr>
          <p:nvPr/>
        </p:nvSpPr>
        <p:spPr bwMode="auto">
          <a:xfrm>
            <a:off x="996950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defRPr/>
            </a:pPr>
            <a:endParaRPr lang="de-DE" sz="2000" dirty="0">
              <a:latin typeface="Tahoma" pitchFamily="34" charset="0"/>
            </a:endParaRPr>
          </a:p>
        </p:txBody>
      </p:sp>
      <p:sp>
        <p:nvSpPr>
          <p:cNvPr id="1911813" name="Line 5"/>
          <p:cNvSpPr>
            <a:spLocks noChangeShapeType="1"/>
          </p:cNvSpPr>
          <p:nvPr/>
        </p:nvSpPr>
        <p:spPr bwMode="auto">
          <a:xfrm>
            <a:off x="1162050" y="0"/>
            <a:ext cx="0" cy="9048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defRPr/>
            </a:pPr>
            <a:endParaRPr lang="de-DE" sz="2000" dirty="0">
              <a:latin typeface="Tahoma" pitchFamily="34" charset="0"/>
            </a:endParaRPr>
          </a:p>
        </p:txBody>
      </p:sp>
      <p:sp>
        <p:nvSpPr>
          <p:cNvPr id="1911814" name="Line 6"/>
          <p:cNvSpPr>
            <a:spLocks noChangeShapeType="1"/>
          </p:cNvSpPr>
          <p:nvPr/>
        </p:nvSpPr>
        <p:spPr bwMode="auto">
          <a:xfrm>
            <a:off x="1246188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defRPr/>
            </a:pPr>
            <a:endParaRPr lang="de-DE" sz="2000" dirty="0">
              <a:latin typeface="Tahoma" pitchFamily="34" charset="0"/>
            </a:endParaRPr>
          </a:p>
        </p:txBody>
      </p:sp>
      <p:sp>
        <p:nvSpPr>
          <p:cNvPr id="1911815" name="Line 7"/>
          <p:cNvSpPr>
            <a:spLocks noChangeShapeType="1"/>
          </p:cNvSpPr>
          <p:nvPr/>
        </p:nvSpPr>
        <p:spPr bwMode="auto">
          <a:xfrm>
            <a:off x="1576388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defRPr/>
            </a:pPr>
            <a:endParaRPr lang="de-DE" sz="2000" dirty="0">
              <a:latin typeface="Tahoma" pitchFamily="34" charset="0"/>
            </a:endParaRP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4600" y="1714500"/>
            <a:ext cx="7546975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44600" y="676275"/>
            <a:ext cx="7546975" cy="92392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911818" name="Line 10"/>
          <p:cNvSpPr>
            <a:spLocks noChangeShapeType="1"/>
          </p:cNvSpPr>
          <p:nvPr/>
        </p:nvSpPr>
        <p:spPr bwMode="auto">
          <a:xfrm>
            <a:off x="6227763" y="6318250"/>
            <a:ext cx="0" cy="53975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defRPr/>
            </a:pPr>
            <a:endParaRPr lang="de-DE" sz="2000" dirty="0">
              <a:latin typeface="Tahoma" pitchFamily="34" charset="0"/>
            </a:endParaRPr>
          </a:p>
        </p:txBody>
      </p:sp>
      <p:sp>
        <p:nvSpPr>
          <p:cNvPr id="1911819" name="Rectangle 11"/>
          <p:cNvSpPr>
            <a:spLocks noChangeArrowheads="1"/>
          </p:cNvSpPr>
          <p:nvPr/>
        </p:nvSpPr>
        <p:spPr bwMode="auto">
          <a:xfrm>
            <a:off x="0" y="6588125"/>
            <a:ext cx="5308600" cy="306388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 dirty="0">
              <a:latin typeface="Tahoma" pitchFamily="34" charset="0"/>
            </a:endParaRPr>
          </a:p>
        </p:txBody>
      </p:sp>
      <p:sp>
        <p:nvSpPr>
          <p:cNvPr id="1911820" name="Rectangle 12"/>
          <p:cNvSpPr>
            <a:spLocks noChangeArrowheads="1"/>
          </p:cNvSpPr>
          <p:nvPr/>
        </p:nvSpPr>
        <p:spPr bwMode="auto">
          <a:xfrm>
            <a:off x="5321300" y="6588125"/>
            <a:ext cx="319088" cy="306388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 dirty="0">
              <a:latin typeface="Tahoma" pitchFamily="34" charset="0"/>
            </a:endParaRPr>
          </a:p>
        </p:txBody>
      </p:sp>
      <p:sp>
        <p:nvSpPr>
          <p:cNvPr id="1911821" name="Rectangle 13"/>
          <p:cNvSpPr>
            <a:spLocks noChangeArrowheads="1"/>
          </p:cNvSpPr>
          <p:nvPr/>
        </p:nvSpPr>
        <p:spPr bwMode="auto">
          <a:xfrm>
            <a:off x="5651500" y="6588125"/>
            <a:ext cx="160338" cy="306388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 dirty="0">
              <a:latin typeface="Tahoma" pitchFamily="34" charset="0"/>
            </a:endParaRPr>
          </a:p>
        </p:txBody>
      </p:sp>
      <p:sp>
        <p:nvSpPr>
          <p:cNvPr id="1911822" name="Rectangle 14"/>
          <p:cNvSpPr>
            <a:spLocks noChangeArrowheads="1"/>
          </p:cNvSpPr>
          <p:nvPr/>
        </p:nvSpPr>
        <p:spPr bwMode="auto">
          <a:xfrm>
            <a:off x="5822950" y="6588125"/>
            <a:ext cx="69850" cy="306388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 dirty="0">
              <a:latin typeface="Tahoma" pitchFamily="34" charset="0"/>
            </a:endParaRPr>
          </a:p>
        </p:txBody>
      </p:sp>
      <p:sp>
        <p:nvSpPr>
          <p:cNvPr id="1911823" name="Rectangle 15"/>
          <p:cNvSpPr>
            <a:spLocks noChangeArrowheads="1"/>
          </p:cNvSpPr>
          <p:nvPr/>
        </p:nvSpPr>
        <p:spPr bwMode="auto">
          <a:xfrm>
            <a:off x="5903913" y="6588125"/>
            <a:ext cx="139700" cy="306388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 dirty="0">
              <a:latin typeface="Tahoma" pitchFamily="34" charset="0"/>
            </a:endParaRPr>
          </a:p>
        </p:txBody>
      </p:sp>
      <p:pic>
        <p:nvPicPr>
          <p:cNvPr id="17424" name="Picture 16" descr="LSY-Logo-RGB-PP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43675" y="6273800"/>
            <a:ext cx="2247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182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0838" y="6169025"/>
            <a:ext cx="2895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1911826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44600" y="6330950"/>
            <a:ext cx="6699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EED6C8F9-440A-43A5-A0F6-C518E8A44A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911827" name="Rectangle 19"/>
          <p:cNvSpPr>
            <a:spLocks noChangeArrowheads="1"/>
          </p:cNvSpPr>
          <p:nvPr/>
        </p:nvSpPr>
        <p:spPr bwMode="auto">
          <a:xfrm>
            <a:off x="1246188" y="6169025"/>
            <a:ext cx="9667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r>
              <a:rPr lang="de-DE" sz="1000" dirty="0">
                <a:solidFill>
                  <a:schemeClr val="bg2"/>
                </a:solidFill>
                <a:latin typeface="Arial" pitchFamily="34" charset="0"/>
              </a:rPr>
              <a:t>29 Sep 2005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4" r:id="rId2"/>
    <p:sldLayoutId id="2147484443" r:id="rId3"/>
    <p:sldLayoutId id="2147484442" r:id="rId4"/>
    <p:sldLayoutId id="2147484441" r:id="rId5"/>
    <p:sldLayoutId id="2147484440" r:id="rId6"/>
    <p:sldLayoutId id="2147484439" r:id="rId7"/>
    <p:sldLayoutId id="2147484438" r:id="rId8"/>
    <p:sldLayoutId id="2147484437" r:id="rId9"/>
    <p:sldLayoutId id="2147484436" r:id="rId10"/>
    <p:sldLayoutId id="214748443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15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305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45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61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190500" indent="-19050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74650" indent="-180975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2pPr>
      <a:lvl3pPr marL="574675" indent="-19685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3pPr>
      <a:lvl4pPr marL="758825" indent="-180975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4pPr>
      <a:lvl5pPr marL="950913" indent="-188913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1409554" indent="-19048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1866707" indent="-19048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2323859" indent="-19048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2781012" indent="-19048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4150" y="404813"/>
            <a:ext cx="77771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4150" y="1557338"/>
            <a:ext cx="877570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7756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92525" y="6692900"/>
            <a:ext cx="1758950" cy="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latin typeface="+mn-lt"/>
              </a:defRPr>
            </a:lvl1pPr>
          </a:lstStyle>
          <a:p>
            <a:pPr>
              <a:defRPr/>
            </a:pPr>
            <a:fld id="{7ED5369D-CC3B-4116-8FF5-40C1F523FDF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775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4150" y="6692900"/>
            <a:ext cx="3424238" cy="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grpSp>
        <p:nvGrpSpPr>
          <p:cNvPr id="18438" name="Group 6"/>
          <p:cNvGrpSpPr>
            <a:grpSpLocks/>
          </p:cNvGrpSpPr>
          <p:nvPr/>
        </p:nvGrpSpPr>
        <p:grpSpPr bwMode="auto">
          <a:xfrm>
            <a:off x="0" y="1123950"/>
            <a:ext cx="9144000" cy="287338"/>
            <a:chOff x="0" y="708"/>
            <a:chExt cx="6240" cy="181"/>
          </a:xfrm>
        </p:grpSpPr>
        <p:sp>
          <p:nvSpPr>
            <p:cNvPr id="1775623" name="Rectangle 7"/>
            <p:cNvSpPr>
              <a:spLocks noChangeArrowheads="1"/>
            </p:cNvSpPr>
            <p:nvPr/>
          </p:nvSpPr>
          <p:spPr bwMode="auto">
            <a:xfrm>
              <a:off x="0" y="708"/>
              <a:ext cx="6240" cy="91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775624" name="Rectangle 8"/>
            <p:cNvSpPr>
              <a:spLocks noChangeArrowheads="1"/>
            </p:cNvSpPr>
            <p:nvPr/>
          </p:nvSpPr>
          <p:spPr bwMode="auto">
            <a:xfrm>
              <a:off x="0" y="708"/>
              <a:ext cx="2122" cy="181"/>
            </a:xfrm>
            <a:prstGeom prst="rect">
              <a:avLst/>
            </a:prstGeom>
            <a:solidFill>
              <a:schemeClr val="bg2"/>
            </a:solidFill>
            <a:ln w="12700" algn="ctr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</p:grpSp>
      <p:pic>
        <p:nvPicPr>
          <p:cNvPr id="18439" name="Picture 9" descr="DB_Kek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61375" y="179388"/>
            <a:ext cx="498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0" descr="Mobility Networks Logistic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670675"/>
            <a:ext cx="186213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5" r:id="rId2"/>
    <p:sldLayoutId id="2147484454" r:id="rId3"/>
    <p:sldLayoutId id="2147484453" r:id="rId4"/>
    <p:sldLayoutId id="2147484452" r:id="rId5"/>
    <p:sldLayoutId id="2147484451" r:id="rId6"/>
    <p:sldLayoutId id="2147484450" r:id="rId7"/>
    <p:sldLayoutId id="2147484449" r:id="rId8"/>
    <p:sldLayoutId id="2147484448" r:id="rId9"/>
    <p:sldLayoutId id="2147484447" r:id="rId10"/>
    <p:sldLayoutId id="214748444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153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305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458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61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373063" indent="-182563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SzPct val="8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2pPr>
      <a:lvl3pPr marL="750888" indent="-185738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3pPr>
      <a:lvl4pPr marL="1128713" indent="-185738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4pPr>
      <a:lvl5pPr marL="1547813" indent="-227013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5pPr>
      <a:lvl6pPr marL="2006392" indent="-228577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6pPr>
      <a:lvl7pPr marL="2463545" indent="-228577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7pPr>
      <a:lvl8pPr marL="2920697" indent="-228577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8pPr>
      <a:lvl9pPr marL="3377850" indent="-228577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810" name="Line 2"/>
          <p:cNvSpPr>
            <a:spLocks noChangeShapeType="1"/>
          </p:cNvSpPr>
          <p:nvPr/>
        </p:nvSpPr>
        <p:spPr bwMode="auto">
          <a:xfrm>
            <a:off x="331788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11" name="Line 3"/>
          <p:cNvSpPr>
            <a:spLocks noChangeShapeType="1"/>
          </p:cNvSpPr>
          <p:nvPr/>
        </p:nvSpPr>
        <p:spPr bwMode="auto">
          <a:xfrm>
            <a:off x="663575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12" name="Line 4"/>
          <p:cNvSpPr>
            <a:spLocks noChangeShapeType="1"/>
          </p:cNvSpPr>
          <p:nvPr/>
        </p:nvSpPr>
        <p:spPr bwMode="auto">
          <a:xfrm>
            <a:off x="996950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13" name="Line 5"/>
          <p:cNvSpPr>
            <a:spLocks noChangeShapeType="1"/>
          </p:cNvSpPr>
          <p:nvPr/>
        </p:nvSpPr>
        <p:spPr bwMode="auto">
          <a:xfrm>
            <a:off x="1162050" y="0"/>
            <a:ext cx="0" cy="9048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14" name="Line 6"/>
          <p:cNvSpPr>
            <a:spLocks noChangeShapeType="1"/>
          </p:cNvSpPr>
          <p:nvPr/>
        </p:nvSpPr>
        <p:spPr bwMode="auto">
          <a:xfrm>
            <a:off x="1246188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15" name="Line 7"/>
          <p:cNvSpPr>
            <a:spLocks noChangeShapeType="1"/>
          </p:cNvSpPr>
          <p:nvPr/>
        </p:nvSpPr>
        <p:spPr bwMode="auto">
          <a:xfrm>
            <a:off x="1576388" y="0"/>
            <a:ext cx="0" cy="3063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4600" y="1714500"/>
            <a:ext cx="7546975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946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44600" y="676275"/>
            <a:ext cx="7546975" cy="92392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911818" name="Line 10"/>
          <p:cNvSpPr>
            <a:spLocks noChangeShapeType="1"/>
          </p:cNvSpPr>
          <p:nvPr/>
        </p:nvSpPr>
        <p:spPr bwMode="auto">
          <a:xfrm>
            <a:off x="6227763" y="6318250"/>
            <a:ext cx="0" cy="53975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19" name="Rectangle 11"/>
          <p:cNvSpPr>
            <a:spLocks noChangeArrowheads="1"/>
          </p:cNvSpPr>
          <p:nvPr/>
        </p:nvSpPr>
        <p:spPr bwMode="auto">
          <a:xfrm>
            <a:off x="0" y="6624638"/>
            <a:ext cx="5308600" cy="233362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20" name="Rectangle 12"/>
          <p:cNvSpPr>
            <a:spLocks noChangeArrowheads="1"/>
          </p:cNvSpPr>
          <p:nvPr/>
        </p:nvSpPr>
        <p:spPr bwMode="auto">
          <a:xfrm>
            <a:off x="5321300" y="6624638"/>
            <a:ext cx="319088" cy="233362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21" name="Rectangle 13"/>
          <p:cNvSpPr>
            <a:spLocks noChangeArrowheads="1"/>
          </p:cNvSpPr>
          <p:nvPr/>
        </p:nvSpPr>
        <p:spPr bwMode="auto">
          <a:xfrm>
            <a:off x="5651500" y="6624638"/>
            <a:ext cx="160338" cy="233362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22" name="Rectangle 14"/>
          <p:cNvSpPr>
            <a:spLocks noChangeArrowheads="1"/>
          </p:cNvSpPr>
          <p:nvPr/>
        </p:nvSpPr>
        <p:spPr bwMode="auto">
          <a:xfrm>
            <a:off x="5822950" y="6624638"/>
            <a:ext cx="69850" cy="233362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11823" name="Rectangle 15"/>
          <p:cNvSpPr>
            <a:spLocks noChangeArrowheads="1"/>
          </p:cNvSpPr>
          <p:nvPr/>
        </p:nvSpPr>
        <p:spPr bwMode="auto">
          <a:xfrm>
            <a:off x="5903913" y="6624638"/>
            <a:ext cx="139700" cy="233362"/>
          </a:xfrm>
          <a:prstGeom prst="rect">
            <a:avLst/>
          </a:prstGeom>
          <a:solidFill>
            <a:srgbClr val="B8BABD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9472" name="Picture 16" descr="LSY-Logo-RGB-PP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43675" y="6273800"/>
            <a:ext cx="2247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182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0838" y="6169025"/>
            <a:ext cx="2895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9B9B9B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1911826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44600" y="6330950"/>
            <a:ext cx="6699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9B9B9B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Chart </a:t>
            </a:r>
            <a:fld id="{A0450AFB-2A92-45C5-B6F3-2C7E6B8640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911827" name="Rectangle 19"/>
          <p:cNvSpPr>
            <a:spLocks noChangeArrowheads="1"/>
          </p:cNvSpPr>
          <p:nvPr/>
        </p:nvSpPr>
        <p:spPr bwMode="auto">
          <a:xfrm>
            <a:off x="1246188" y="6169025"/>
            <a:ext cx="9667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r>
              <a:rPr lang="de-DE" sz="1000">
                <a:solidFill>
                  <a:srgbClr val="9B9B9B"/>
                </a:solidFill>
                <a:latin typeface="Arial" pitchFamily="34" charset="0"/>
              </a:rPr>
              <a:t>29 Sep 2005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6" r:id="rId2"/>
    <p:sldLayoutId id="2147484465" r:id="rId3"/>
    <p:sldLayoutId id="2147484464" r:id="rId4"/>
    <p:sldLayoutId id="2147484463" r:id="rId5"/>
    <p:sldLayoutId id="2147484462" r:id="rId6"/>
    <p:sldLayoutId id="2147484461" r:id="rId7"/>
    <p:sldLayoutId id="2147484460" r:id="rId8"/>
    <p:sldLayoutId id="2147484459" r:id="rId9"/>
    <p:sldLayoutId id="2147484458" r:id="rId10"/>
    <p:sldLayoutId id="214748445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192088" indent="-192088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76238" indent="-182563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2pPr>
      <a:lvl3pPr marL="576263" indent="-198438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3pPr>
      <a:lvl4pPr marL="760413" indent="-182563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4pPr>
      <a:lvl5pPr marL="952500" indent="-19050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1409700" indent="-19050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1866900" indent="-19050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2324100" indent="-19050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2781300" indent="-190500" algn="l" rtl="0" eaLnBrk="0" fontAlgn="base" hangingPunct="0">
        <a:lnSpc>
          <a:spcPts val="1800"/>
        </a:lnSpc>
        <a:spcBef>
          <a:spcPct val="0"/>
        </a:spcBef>
        <a:spcAft>
          <a:spcPct val="30000"/>
        </a:spcAft>
        <a:buClr>
          <a:schemeClr val="accent2"/>
        </a:buClr>
        <a:buSzPct val="9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2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20483" name="Picture 16" descr="new_ziblogo_invers_transparen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438" y="0"/>
            <a:ext cx="428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880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20485" name="Rectangle 4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827088" y="0"/>
            <a:ext cx="80740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597650"/>
            <a:ext cx="24114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880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37E7F5A4-F4D3-465C-BB21-5DA40DE621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836613"/>
            <a:ext cx="864235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  <p:sldLayoutId id="214748449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70000"/>
        </a:spcBef>
        <a:spcAft>
          <a:spcPct val="0"/>
        </a:spcAft>
        <a:buSzPct val="85000"/>
        <a:tabLst>
          <a:tab pos="542925" algn="l"/>
        </a:tabLst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446088" indent="-266700" algn="l" rtl="0" eaLnBrk="0" fontAlgn="base" hangingPunct="0">
        <a:spcBef>
          <a:spcPct val="3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5"/>
        </a:buBlip>
        <a:tabLst>
          <a:tab pos="542925" algn="l"/>
        </a:tabLst>
        <a:defRPr sz="2200">
          <a:solidFill>
            <a:schemeClr val="tx1"/>
          </a:solidFill>
          <a:latin typeface="+mn-lt"/>
        </a:defRPr>
      </a:lvl2pPr>
      <a:lvl3pPr marL="895350" indent="-269875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6"/>
        </a:buBlip>
        <a:tabLst>
          <a:tab pos="542925" algn="l"/>
        </a:tabLst>
        <a:defRPr sz="2000">
          <a:solidFill>
            <a:schemeClr val="tx1"/>
          </a:solidFill>
          <a:latin typeface="+mn-lt"/>
        </a:defRPr>
      </a:lvl3pPr>
      <a:lvl4pPr marL="1352550" indent="-277813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6"/>
        </a:buBlip>
        <a:tabLst>
          <a:tab pos="542925" algn="l"/>
        </a:tabLst>
        <a:defRPr sz="2000">
          <a:solidFill>
            <a:schemeClr val="tx1"/>
          </a:solidFill>
          <a:latin typeface="+mn-lt"/>
        </a:defRPr>
      </a:lvl4pPr>
      <a:lvl5pPr marL="1712913" indent="-180975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6"/>
        </a:buBlip>
        <a:tabLst>
          <a:tab pos="542925" algn="l"/>
        </a:tabLst>
        <a:defRPr>
          <a:solidFill>
            <a:schemeClr val="tx1"/>
          </a:solidFill>
          <a:latin typeface="+mn-lt"/>
        </a:defRPr>
      </a:lvl5pPr>
      <a:lvl6pPr marL="2170113" indent="-180975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6"/>
        </a:buBlip>
        <a:tabLst>
          <a:tab pos="542925" algn="l"/>
        </a:tabLst>
        <a:defRPr>
          <a:solidFill>
            <a:schemeClr val="tx1"/>
          </a:solidFill>
          <a:latin typeface="+mn-lt"/>
        </a:defRPr>
      </a:lvl6pPr>
      <a:lvl7pPr marL="2627313" indent="-180975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6"/>
        </a:buBlip>
        <a:tabLst>
          <a:tab pos="542925" algn="l"/>
        </a:tabLst>
        <a:defRPr>
          <a:solidFill>
            <a:schemeClr val="tx1"/>
          </a:solidFill>
          <a:latin typeface="+mn-lt"/>
        </a:defRPr>
      </a:lvl7pPr>
      <a:lvl8pPr marL="3084513" indent="-180975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6"/>
        </a:buBlip>
        <a:tabLst>
          <a:tab pos="542925" algn="l"/>
        </a:tabLst>
        <a:defRPr>
          <a:solidFill>
            <a:schemeClr val="tx1"/>
          </a:solidFill>
          <a:latin typeface="+mn-lt"/>
        </a:defRPr>
      </a:lvl8pPr>
      <a:lvl9pPr marL="3541713" indent="-180975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6"/>
        </a:buBlip>
        <a:tabLst>
          <a:tab pos="542925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4150" y="404813"/>
            <a:ext cx="77771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4150" y="1557338"/>
            <a:ext cx="877570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7756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92525" y="6692900"/>
            <a:ext cx="1758950" cy="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7DD28E4-8EB0-4190-B51C-69D7018123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775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4150" y="6692900"/>
            <a:ext cx="3424238" cy="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0" y="1123950"/>
            <a:ext cx="9144000" cy="287338"/>
            <a:chOff x="0" y="708"/>
            <a:chExt cx="6240" cy="181"/>
          </a:xfrm>
        </p:grpSpPr>
        <p:sp>
          <p:nvSpPr>
            <p:cNvPr id="1775623" name="Rectangle 7"/>
            <p:cNvSpPr>
              <a:spLocks noChangeArrowheads="1"/>
            </p:cNvSpPr>
            <p:nvPr/>
          </p:nvSpPr>
          <p:spPr bwMode="auto">
            <a:xfrm>
              <a:off x="0" y="708"/>
              <a:ext cx="6240" cy="91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775624" name="Rectangle 8"/>
            <p:cNvSpPr>
              <a:spLocks noChangeArrowheads="1"/>
            </p:cNvSpPr>
            <p:nvPr/>
          </p:nvSpPr>
          <p:spPr bwMode="auto">
            <a:xfrm>
              <a:off x="0" y="708"/>
              <a:ext cx="2122" cy="181"/>
            </a:xfrm>
            <a:prstGeom prst="rect">
              <a:avLst/>
            </a:prstGeom>
            <a:solidFill>
              <a:schemeClr val="bg2"/>
            </a:solidFill>
            <a:ln w="12700" algn="ctr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pic>
        <p:nvPicPr>
          <p:cNvPr id="21511" name="Picture 9" descr="DB_Kek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61375" y="179388"/>
            <a:ext cx="498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0" descr="Mobility Networks Logistic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670675"/>
            <a:ext cx="186213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7" r:id="rId2"/>
    <p:sldLayoutId id="2147484476" r:id="rId3"/>
    <p:sldLayoutId id="2147484475" r:id="rId4"/>
    <p:sldLayoutId id="2147484474" r:id="rId5"/>
    <p:sldLayoutId id="2147484473" r:id="rId6"/>
    <p:sldLayoutId id="2147484472" r:id="rId7"/>
    <p:sldLayoutId id="2147484471" r:id="rId8"/>
    <p:sldLayoutId id="2147484470" r:id="rId9"/>
    <p:sldLayoutId id="2147484469" r:id="rId10"/>
    <p:sldLayoutId id="214748446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153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305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458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61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373063" indent="-182563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SzPct val="8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2pPr>
      <a:lvl3pPr marL="750888" indent="-185738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3pPr>
      <a:lvl4pPr marL="1128713" indent="-185738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4pPr>
      <a:lvl5pPr marL="1547813" indent="-227013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5pPr>
      <a:lvl6pPr marL="2006392" indent="-228577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6pPr>
      <a:lvl7pPr marL="2463545" indent="-228577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7pPr>
      <a:lvl8pPr marL="2920697" indent="-228577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8pPr>
      <a:lvl9pPr marL="3377850" indent="-228577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Scheduling Problems in Traffic and Transport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54A55B6-4373-4C7A-8CDA-321EBD28EF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538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7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28797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908739" name="Rectangle 3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2659A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5364" name="Rectangle 4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827088" y="0"/>
            <a:ext cx="80740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</a:t>
            </a:r>
          </a:p>
        </p:txBody>
      </p:sp>
      <p:sp>
        <p:nvSpPr>
          <p:cNvPr id="19087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597650"/>
            <a:ext cx="24114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28797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C5DC58E-CAAA-4B98-AC15-4ADB4744D342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536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836613"/>
            <a:ext cx="864235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5367" name="Picture 5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1188640" y="28575"/>
            <a:ext cx="576263" cy="554038"/>
          </a:xfrm>
          <a:prstGeom prst="rect">
            <a:avLst/>
          </a:prstGeom>
          <a:solidFill>
            <a:srgbClr val="2659A5"/>
          </a:solidFill>
          <a:ln w="9525">
            <a:noFill/>
            <a:round/>
            <a:headEnd/>
            <a:tailEnd/>
          </a:ln>
        </p:spPr>
      </p:pic>
      <p:pic>
        <p:nvPicPr>
          <p:cNvPr id="15368" name="Picture 16" descr="new_ziblogo_invers_transparent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540568" y="17463"/>
            <a:ext cx="428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 userDrawn="1"/>
        </p:nvSpPr>
        <p:spPr bwMode="auto">
          <a:xfrm>
            <a:off x="-11113" y="87313"/>
            <a:ext cx="688976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LBW</a:t>
            </a:r>
            <a:endParaRPr lang="de-DE" sz="1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76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  <p:sldLayoutId id="2147484518" r:id="rId12"/>
    <p:sldLayoutId id="2147484519" r:id="rId13"/>
    <p:sldLayoutId id="2147484520" r:id="rId14"/>
    <p:sldLayoutId id="2147484521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5pPr>
      <a:lvl6pPr marL="457153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6pPr>
      <a:lvl7pPr marL="914305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7pPr>
      <a:lvl8pPr marL="1371458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8pPr>
      <a:lvl9pPr marL="182861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9pPr>
    </p:titleStyle>
    <p:bodyStyle>
      <a:lvl1pPr marL="341313" indent="-341313" algn="l" rtl="0" eaLnBrk="0" fontAlgn="base" hangingPunct="0">
        <a:spcBef>
          <a:spcPct val="70000"/>
        </a:spcBef>
        <a:spcAft>
          <a:spcPct val="0"/>
        </a:spcAft>
        <a:buSzPct val="85000"/>
        <a:tabLst>
          <a:tab pos="541338" algn="l"/>
        </a:tabLst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444500" indent="-265113" algn="l" rtl="0" eaLnBrk="0" fontAlgn="base" hangingPunct="0">
        <a:spcBef>
          <a:spcPct val="3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19"/>
        </a:buBlip>
        <a:tabLst>
          <a:tab pos="541338" algn="l"/>
        </a:tabLst>
        <a:defRPr sz="2200">
          <a:solidFill>
            <a:schemeClr val="tx1"/>
          </a:solidFill>
          <a:latin typeface="+mn-lt"/>
        </a:defRPr>
      </a:lvl2pPr>
      <a:lvl3pPr marL="893763" indent="-268288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1338" algn="l"/>
        </a:tabLst>
        <a:defRPr sz="2000">
          <a:solidFill>
            <a:schemeClr val="tx1"/>
          </a:solidFill>
          <a:latin typeface="+mn-lt"/>
        </a:defRPr>
      </a:lvl3pPr>
      <a:lvl4pPr marL="1350963" indent="-276225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1338" algn="l"/>
        </a:tabLst>
        <a:defRPr sz="2000">
          <a:solidFill>
            <a:schemeClr val="tx1"/>
          </a:solidFill>
          <a:latin typeface="+mn-lt"/>
        </a:defRPr>
      </a:lvl4pPr>
      <a:lvl5pPr marL="1711325" indent="-179388" algn="l" rtl="0" eaLnBrk="0" fontAlgn="base" hangingPunct="0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1338" algn="l"/>
        </a:tabLst>
        <a:defRPr>
          <a:solidFill>
            <a:schemeClr val="tx1"/>
          </a:solidFill>
          <a:latin typeface="+mn-lt"/>
        </a:defRPr>
      </a:lvl5pPr>
      <a:lvl6pPr marL="2169888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6pPr>
      <a:lvl7pPr marL="2627041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7pPr>
      <a:lvl8pPr marL="3084194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8pPr>
      <a:lvl9pPr marL="3541346" indent="-180956" algn="l" rtl="0" fontAlgn="base">
        <a:spcBef>
          <a:spcPct val="20000"/>
        </a:spcBef>
        <a:spcAft>
          <a:spcPct val="0"/>
        </a:spcAft>
        <a:buClr>
          <a:srgbClr val="2659A5"/>
        </a:buClr>
        <a:buSzPct val="70000"/>
        <a:buFont typeface="Wingdings 3" pitchFamily="18" charset="2"/>
        <a:buBlip>
          <a:blip r:embed="rId20"/>
        </a:buBlip>
        <a:tabLst>
          <a:tab pos="542869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10.bin"/><Relationship Id="rId5" Type="http://schemas.openxmlformats.org/officeDocument/2006/relationships/image" Target="../media/image160.png"/><Relationship Id="rId4" Type="http://schemas.openxmlformats.org/officeDocument/2006/relationships/image" Target="../media/image30.png"/><Relationship Id="rId9" Type="http://schemas.openxmlformats.org/officeDocument/2006/relationships/image" Target="../media/image122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3.bin"/><Relationship Id="rId13" Type="http://schemas.openxmlformats.org/officeDocument/2006/relationships/image" Target="../media/image122.png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163.wmf"/><Relationship Id="rId12" Type="http://schemas.openxmlformats.org/officeDocument/2006/relationships/image" Target="../media/image16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112.bin"/><Relationship Id="rId11" Type="http://schemas.openxmlformats.org/officeDocument/2006/relationships/image" Target="../media/image166.png"/><Relationship Id="rId5" Type="http://schemas.openxmlformats.org/officeDocument/2006/relationships/image" Target="../media/image162.wmf"/><Relationship Id="rId10" Type="http://schemas.openxmlformats.org/officeDocument/2006/relationships/image" Target="../media/image165.png"/><Relationship Id="rId4" Type="http://schemas.openxmlformats.org/officeDocument/2006/relationships/oleObject" Target="../embeddings/oleObject111.bin"/><Relationship Id="rId9" Type="http://schemas.openxmlformats.org/officeDocument/2006/relationships/image" Target="../media/image164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5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borndoerfer@zib.d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14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jpe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14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14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14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7.pn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9.xml"/><Relationship Id="rId1" Type="http://schemas.openxmlformats.org/officeDocument/2006/relationships/tags" Target="../tags/tag1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63.wmf"/><Relationship Id="rId18" Type="http://schemas.openxmlformats.org/officeDocument/2006/relationships/oleObject" Target="../embeddings/oleObject18.bin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67.wmf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65.wmf"/><Relationship Id="rId2" Type="http://schemas.openxmlformats.org/officeDocument/2006/relationships/slideLayout" Target="../slideLayouts/slideLayout139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62.wmf"/><Relationship Id="rId24" Type="http://schemas.openxmlformats.org/officeDocument/2006/relationships/oleObject" Target="../embeddings/oleObject21.bin"/><Relationship Id="rId5" Type="http://schemas.openxmlformats.org/officeDocument/2006/relationships/image" Target="../media/image59.wmf"/><Relationship Id="rId15" Type="http://schemas.openxmlformats.org/officeDocument/2006/relationships/image" Target="../media/image64.wmf"/><Relationship Id="rId23" Type="http://schemas.openxmlformats.org/officeDocument/2006/relationships/image" Target="../media/image68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66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61.wmf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0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62.wmf"/><Relationship Id="rId18" Type="http://schemas.openxmlformats.org/officeDocument/2006/relationships/oleObject" Target="../embeddings/oleObject29.bin"/><Relationship Id="rId26" Type="http://schemas.openxmlformats.org/officeDocument/2006/relationships/oleObject" Target="../embeddings/oleObject33.bin"/><Relationship Id="rId3" Type="http://schemas.openxmlformats.org/officeDocument/2006/relationships/notesSlide" Target="../notesSlides/notesSlide22.xml"/><Relationship Id="rId21" Type="http://schemas.openxmlformats.org/officeDocument/2006/relationships/image" Target="../media/image66.wmf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64.wmf"/><Relationship Id="rId25" Type="http://schemas.openxmlformats.org/officeDocument/2006/relationships/image" Target="../media/image68.wmf"/><Relationship Id="rId2" Type="http://schemas.openxmlformats.org/officeDocument/2006/relationships/slideLayout" Target="../slideLayouts/slideLayout139.xml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1.wmf"/><Relationship Id="rId24" Type="http://schemas.openxmlformats.org/officeDocument/2006/relationships/oleObject" Target="../embeddings/oleObject32.bin"/><Relationship Id="rId5" Type="http://schemas.openxmlformats.org/officeDocument/2006/relationships/image" Target="../media/image69.wmf"/><Relationship Id="rId15" Type="http://schemas.openxmlformats.org/officeDocument/2006/relationships/image" Target="../media/image63.wmf"/><Relationship Id="rId23" Type="http://schemas.openxmlformats.org/officeDocument/2006/relationships/image" Target="../media/image67.w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65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27.bin"/><Relationship Id="rId22" Type="http://schemas.openxmlformats.org/officeDocument/2006/relationships/oleObject" Target="../embeddings/oleObject3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61.wmf"/><Relationship Id="rId18" Type="http://schemas.openxmlformats.org/officeDocument/2006/relationships/oleObject" Target="../embeddings/oleObject41.bin"/><Relationship Id="rId26" Type="http://schemas.openxmlformats.org/officeDocument/2006/relationships/oleObject" Target="../embeddings/oleObject45.bin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65.wmf"/><Relationship Id="rId7" Type="http://schemas.openxmlformats.org/officeDocument/2006/relationships/image" Target="../media/image70.wmf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63.wmf"/><Relationship Id="rId25" Type="http://schemas.openxmlformats.org/officeDocument/2006/relationships/image" Target="../media/image67.wmf"/><Relationship Id="rId2" Type="http://schemas.openxmlformats.org/officeDocument/2006/relationships/slideLayout" Target="../slideLayouts/slideLayout139.xml"/><Relationship Id="rId16" Type="http://schemas.openxmlformats.org/officeDocument/2006/relationships/oleObject" Target="../embeddings/oleObject40.bin"/><Relationship Id="rId20" Type="http://schemas.openxmlformats.org/officeDocument/2006/relationships/oleObject" Target="../embeddings/oleObject42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60.wmf"/><Relationship Id="rId24" Type="http://schemas.openxmlformats.org/officeDocument/2006/relationships/oleObject" Target="../embeddings/oleObject44.bin"/><Relationship Id="rId5" Type="http://schemas.openxmlformats.org/officeDocument/2006/relationships/image" Target="../media/image69.wmf"/><Relationship Id="rId15" Type="http://schemas.openxmlformats.org/officeDocument/2006/relationships/image" Target="../media/image62.wmf"/><Relationship Id="rId23" Type="http://schemas.openxmlformats.org/officeDocument/2006/relationships/image" Target="../media/image66.wmf"/><Relationship Id="rId28" Type="http://schemas.openxmlformats.org/officeDocument/2006/relationships/oleObject" Target="../embeddings/oleObject46.bin"/><Relationship Id="rId10" Type="http://schemas.openxmlformats.org/officeDocument/2006/relationships/oleObject" Target="../embeddings/oleObject37.bin"/><Relationship Id="rId19" Type="http://schemas.openxmlformats.org/officeDocument/2006/relationships/image" Target="../media/image64.w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59.wmf"/><Relationship Id="rId14" Type="http://schemas.openxmlformats.org/officeDocument/2006/relationships/oleObject" Target="../embeddings/oleObject39.bin"/><Relationship Id="rId22" Type="http://schemas.openxmlformats.org/officeDocument/2006/relationships/oleObject" Target="../embeddings/oleObject43.bin"/><Relationship Id="rId27" Type="http://schemas.openxmlformats.org/officeDocument/2006/relationships/image" Target="../media/image6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61.wmf"/><Relationship Id="rId18" Type="http://schemas.openxmlformats.org/officeDocument/2006/relationships/oleObject" Target="../embeddings/oleObject54.bin"/><Relationship Id="rId26" Type="http://schemas.openxmlformats.org/officeDocument/2006/relationships/oleObject" Target="../embeddings/oleObject58.bin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65.wmf"/><Relationship Id="rId7" Type="http://schemas.openxmlformats.org/officeDocument/2006/relationships/image" Target="../media/image70.wmf"/><Relationship Id="rId12" Type="http://schemas.openxmlformats.org/officeDocument/2006/relationships/oleObject" Target="../embeddings/oleObject51.bin"/><Relationship Id="rId17" Type="http://schemas.openxmlformats.org/officeDocument/2006/relationships/image" Target="../media/image63.wmf"/><Relationship Id="rId25" Type="http://schemas.openxmlformats.org/officeDocument/2006/relationships/image" Target="../media/image67.wmf"/><Relationship Id="rId2" Type="http://schemas.openxmlformats.org/officeDocument/2006/relationships/slideLayout" Target="../slideLayouts/slideLayout139.xml"/><Relationship Id="rId16" Type="http://schemas.openxmlformats.org/officeDocument/2006/relationships/oleObject" Target="../embeddings/oleObject53.bin"/><Relationship Id="rId20" Type="http://schemas.openxmlformats.org/officeDocument/2006/relationships/oleObject" Target="../embeddings/oleObject55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60.wmf"/><Relationship Id="rId24" Type="http://schemas.openxmlformats.org/officeDocument/2006/relationships/oleObject" Target="../embeddings/oleObject57.bin"/><Relationship Id="rId5" Type="http://schemas.openxmlformats.org/officeDocument/2006/relationships/image" Target="../media/image69.wmf"/><Relationship Id="rId15" Type="http://schemas.openxmlformats.org/officeDocument/2006/relationships/image" Target="../media/image62.wmf"/><Relationship Id="rId23" Type="http://schemas.openxmlformats.org/officeDocument/2006/relationships/image" Target="../media/image66.wmf"/><Relationship Id="rId28" Type="http://schemas.openxmlformats.org/officeDocument/2006/relationships/oleObject" Target="../embeddings/oleObject59.bin"/><Relationship Id="rId10" Type="http://schemas.openxmlformats.org/officeDocument/2006/relationships/oleObject" Target="../embeddings/oleObject50.bin"/><Relationship Id="rId19" Type="http://schemas.openxmlformats.org/officeDocument/2006/relationships/image" Target="../media/image64.wmf"/><Relationship Id="rId4" Type="http://schemas.openxmlformats.org/officeDocument/2006/relationships/oleObject" Target="../embeddings/oleObject47.bin"/><Relationship Id="rId9" Type="http://schemas.openxmlformats.org/officeDocument/2006/relationships/image" Target="../media/image59.wmf"/><Relationship Id="rId14" Type="http://schemas.openxmlformats.org/officeDocument/2006/relationships/oleObject" Target="../embeddings/oleObject52.bin"/><Relationship Id="rId22" Type="http://schemas.openxmlformats.org/officeDocument/2006/relationships/oleObject" Target="../embeddings/oleObject56.bin"/><Relationship Id="rId27" Type="http://schemas.openxmlformats.org/officeDocument/2006/relationships/image" Target="../media/image68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13" Type="http://schemas.openxmlformats.org/officeDocument/2006/relationships/image" Target="../media/image61.wmf"/><Relationship Id="rId18" Type="http://schemas.openxmlformats.org/officeDocument/2006/relationships/oleObject" Target="../embeddings/oleObject67.bin"/><Relationship Id="rId26" Type="http://schemas.openxmlformats.org/officeDocument/2006/relationships/oleObject" Target="../embeddings/oleObject71.bin"/><Relationship Id="rId3" Type="http://schemas.openxmlformats.org/officeDocument/2006/relationships/notesSlide" Target="../notesSlides/notesSlide25.xml"/><Relationship Id="rId21" Type="http://schemas.openxmlformats.org/officeDocument/2006/relationships/image" Target="../media/image65.wmf"/><Relationship Id="rId7" Type="http://schemas.openxmlformats.org/officeDocument/2006/relationships/image" Target="../media/image70.wmf"/><Relationship Id="rId12" Type="http://schemas.openxmlformats.org/officeDocument/2006/relationships/oleObject" Target="../embeddings/oleObject64.bin"/><Relationship Id="rId17" Type="http://schemas.openxmlformats.org/officeDocument/2006/relationships/image" Target="../media/image63.wmf"/><Relationship Id="rId25" Type="http://schemas.openxmlformats.org/officeDocument/2006/relationships/image" Target="../media/image67.wmf"/><Relationship Id="rId2" Type="http://schemas.openxmlformats.org/officeDocument/2006/relationships/slideLayout" Target="../slideLayouts/slideLayout139.xml"/><Relationship Id="rId16" Type="http://schemas.openxmlformats.org/officeDocument/2006/relationships/oleObject" Target="../embeddings/oleObject66.bin"/><Relationship Id="rId20" Type="http://schemas.openxmlformats.org/officeDocument/2006/relationships/oleObject" Target="../embeddings/oleObject68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61.bin"/><Relationship Id="rId11" Type="http://schemas.openxmlformats.org/officeDocument/2006/relationships/image" Target="../media/image60.wmf"/><Relationship Id="rId24" Type="http://schemas.openxmlformats.org/officeDocument/2006/relationships/oleObject" Target="../embeddings/oleObject70.bin"/><Relationship Id="rId5" Type="http://schemas.openxmlformats.org/officeDocument/2006/relationships/image" Target="../media/image69.wmf"/><Relationship Id="rId15" Type="http://schemas.openxmlformats.org/officeDocument/2006/relationships/image" Target="../media/image62.wmf"/><Relationship Id="rId23" Type="http://schemas.openxmlformats.org/officeDocument/2006/relationships/image" Target="../media/image66.wmf"/><Relationship Id="rId28" Type="http://schemas.openxmlformats.org/officeDocument/2006/relationships/oleObject" Target="../embeddings/oleObject72.bin"/><Relationship Id="rId10" Type="http://schemas.openxmlformats.org/officeDocument/2006/relationships/oleObject" Target="../embeddings/oleObject63.bin"/><Relationship Id="rId19" Type="http://schemas.openxmlformats.org/officeDocument/2006/relationships/image" Target="../media/image64.wmf"/><Relationship Id="rId4" Type="http://schemas.openxmlformats.org/officeDocument/2006/relationships/oleObject" Target="../embeddings/oleObject60.bin"/><Relationship Id="rId9" Type="http://schemas.openxmlformats.org/officeDocument/2006/relationships/image" Target="../media/image59.wmf"/><Relationship Id="rId14" Type="http://schemas.openxmlformats.org/officeDocument/2006/relationships/oleObject" Target="../embeddings/oleObject65.bin"/><Relationship Id="rId22" Type="http://schemas.openxmlformats.org/officeDocument/2006/relationships/oleObject" Target="../embeddings/oleObject69.bin"/><Relationship Id="rId27" Type="http://schemas.openxmlformats.org/officeDocument/2006/relationships/image" Target="../media/image68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39.xml"/><Relationship Id="rId21" Type="http://schemas.openxmlformats.org/officeDocument/2006/relationships/image" Target="../media/image31.jpeg"/><Relationship Id="rId7" Type="http://schemas.openxmlformats.org/officeDocument/2006/relationships/image" Target="../media/image22.png"/><Relationship Id="rId12" Type="http://schemas.microsoft.com/office/2007/relationships/diagramDrawing" Target="../diagrams/drawing1.xml"/><Relationship Id="rId17" Type="http://schemas.openxmlformats.org/officeDocument/2006/relationships/image" Target="../media/image27.png"/><Relationship Id="rId2" Type="http://schemas.openxmlformats.org/officeDocument/2006/relationships/video" Target="../media/media1.wmv"/><Relationship Id="rId16" Type="http://schemas.openxmlformats.org/officeDocument/2006/relationships/image" Target="../media/image26.jpeg"/><Relationship Id="rId20" Type="http://schemas.openxmlformats.org/officeDocument/2006/relationships/image" Target="../media/image30.png"/><Relationship Id="rId1" Type="http://schemas.microsoft.com/office/2007/relationships/media" Target="../media/media1.wmv"/><Relationship Id="rId6" Type="http://schemas.openxmlformats.org/officeDocument/2006/relationships/image" Target="../media/image21.png"/><Relationship Id="rId11" Type="http://schemas.openxmlformats.org/officeDocument/2006/relationships/diagramColors" Target="../diagrams/colors1.xml"/><Relationship Id="rId24" Type="http://schemas.openxmlformats.org/officeDocument/2006/relationships/image" Target="../media/image34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33.jpeg"/><Relationship Id="rId10" Type="http://schemas.openxmlformats.org/officeDocument/2006/relationships/diagramQuickStyle" Target="../diagrams/quickStyle1.xml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diagramLayout" Target="../diagrams/layout1.xml"/><Relationship Id="rId14" Type="http://schemas.openxmlformats.org/officeDocument/2006/relationships/image" Target="../media/image24.png"/><Relationship Id="rId22" Type="http://schemas.openxmlformats.org/officeDocument/2006/relationships/image" Target="../media/image3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74.png"/><Relationship Id="rId18" Type="http://schemas.openxmlformats.org/officeDocument/2006/relationships/image" Target="../media/image77.png"/><Relationship Id="rId3" Type="http://schemas.openxmlformats.org/officeDocument/2006/relationships/tags" Target="../tags/tag3.xml"/><Relationship Id="rId21" Type="http://schemas.openxmlformats.org/officeDocument/2006/relationships/image" Target="../media/image72.wmf"/><Relationship Id="rId7" Type="http://schemas.openxmlformats.org/officeDocument/2006/relationships/tags" Target="../tags/tag7.xml"/><Relationship Id="rId12" Type="http://schemas.openxmlformats.org/officeDocument/2006/relationships/image" Target="../media/image73.png"/><Relationship Id="rId17" Type="http://schemas.openxmlformats.org/officeDocument/2006/relationships/image" Target="../media/image71.wmf"/><Relationship Id="rId2" Type="http://schemas.openxmlformats.org/officeDocument/2006/relationships/tags" Target="../tags/tag2.xml"/><Relationship Id="rId16" Type="http://schemas.openxmlformats.org/officeDocument/2006/relationships/oleObject" Target="../embeddings/oleObject73.bin"/><Relationship Id="rId20" Type="http://schemas.openxmlformats.org/officeDocument/2006/relationships/oleObject" Target="../embeddings/oleObject74.bin"/><Relationship Id="rId1" Type="http://schemas.openxmlformats.org/officeDocument/2006/relationships/vmlDrawing" Target="../drawings/vmlDrawing13.v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50.xml"/><Relationship Id="rId24" Type="http://schemas.openxmlformats.org/officeDocument/2006/relationships/image" Target="../media/image81.png"/><Relationship Id="rId5" Type="http://schemas.openxmlformats.org/officeDocument/2006/relationships/tags" Target="../tags/tag5.xml"/><Relationship Id="rId15" Type="http://schemas.openxmlformats.org/officeDocument/2006/relationships/image" Target="../media/image76.png"/><Relationship Id="rId23" Type="http://schemas.openxmlformats.org/officeDocument/2006/relationships/image" Target="../media/image80.png"/><Relationship Id="rId10" Type="http://schemas.openxmlformats.org/officeDocument/2006/relationships/tags" Target="../tags/tag10.xml"/><Relationship Id="rId19" Type="http://schemas.openxmlformats.org/officeDocument/2006/relationships/image" Target="../media/image7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75.png"/><Relationship Id="rId22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14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76.bin"/><Relationship Id="rId5" Type="http://schemas.openxmlformats.org/officeDocument/2006/relationships/image" Target="../media/image94.wmf"/><Relationship Id="rId4" Type="http://schemas.openxmlformats.org/officeDocument/2006/relationships/oleObject" Target="../embeddings/oleObject7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file:///C:\Dokumente%20und%20Einstellungen\OTUser02\Desktop\TraVis.jar" TargetMode="Externa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3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5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kumente%20und%20Einstellungen\OTUser02\Desktop\TraVis.ja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3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5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5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5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15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5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5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5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15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21.w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4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png"/><Relationship Id="rId5" Type="http://schemas.openxmlformats.org/officeDocument/2006/relationships/image" Target="../media/image127.wmf"/><Relationship Id="rId4" Type="http://schemas.openxmlformats.org/officeDocument/2006/relationships/oleObject" Target="../embeddings/oleObject79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13" Type="http://schemas.openxmlformats.org/officeDocument/2006/relationships/oleObject" Target="../embeddings/oleObject84.bin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29.wmf"/><Relationship Id="rId12" Type="http://schemas.openxmlformats.org/officeDocument/2006/relationships/image" Target="../media/image13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1.bin"/><Relationship Id="rId11" Type="http://schemas.openxmlformats.org/officeDocument/2006/relationships/oleObject" Target="../embeddings/oleObject83.bin"/><Relationship Id="rId5" Type="http://schemas.openxmlformats.org/officeDocument/2006/relationships/image" Target="../media/image128.wmf"/><Relationship Id="rId15" Type="http://schemas.openxmlformats.org/officeDocument/2006/relationships/image" Target="../media/image122.png"/><Relationship Id="rId10" Type="http://schemas.openxmlformats.org/officeDocument/2006/relationships/image" Target="../media/image130.wmf"/><Relationship Id="rId4" Type="http://schemas.openxmlformats.org/officeDocument/2006/relationships/oleObject" Target="../embeddings/oleObject80.bin"/><Relationship Id="rId9" Type="http://schemas.openxmlformats.org/officeDocument/2006/relationships/oleObject" Target="../embeddings/oleObject82.bin"/><Relationship Id="rId14" Type="http://schemas.openxmlformats.org/officeDocument/2006/relationships/image" Target="../media/image132.w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13" Type="http://schemas.openxmlformats.org/officeDocument/2006/relationships/oleObject" Target="../embeddings/oleObject89.bin"/><Relationship Id="rId3" Type="http://schemas.openxmlformats.org/officeDocument/2006/relationships/image" Target="../media/image136.png"/><Relationship Id="rId7" Type="http://schemas.openxmlformats.org/officeDocument/2006/relationships/oleObject" Target="../embeddings/oleObject85.bin"/><Relationship Id="rId12" Type="http://schemas.openxmlformats.org/officeDocument/2006/relationships/oleObject" Target="../embeddings/oleObject8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39.png"/><Relationship Id="rId11" Type="http://schemas.openxmlformats.org/officeDocument/2006/relationships/image" Target="../media/image135.wmf"/><Relationship Id="rId5" Type="http://schemas.openxmlformats.org/officeDocument/2006/relationships/image" Target="../media/image138.png"/><Relationship Id="rId10" Type="http://schemas.openxmlformats.org/officeDocument/2006/relationships/oleObject" Target="../embeddings/oleObject87.bin"/><Relationship Id="rId4" Type="http://schemas.openxmlformats.org/officeDocument/2006/relationships/image" Target="../media/image137.png"/><Relationship Id="rId9" Type="http://schemas.openxmlformats.org/officeDocument/2006/relationships/oleObject" Target="../embeddings/oleObject86.bin"/><Relationship Id="rId14" Type="http://schemas.openxmlformats.org/officeDocument/2006/relationships/image" Target="../media/image12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2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wmf"/><Relationship Id="rId5" Type="http://schemas.openxmlformats.org/officeDocument/2006/relationships/image" Target="../media/image143.wmf"/><Relationship Id="rId4" Type="http://schemas.openxmlformats.org/officeDocument/2006/relationships/image" Target="../media/image142.wm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4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45.wmf"/><Relationship Id="rId5" Type="http://schemas.openxmlformats.org/officeDocument/2006/relationships/diagramQuickStyle" Target="../diagrams/quickStyle3.xml"/><Relationship Id="rId10" Type="http://schemas.openxmlformats.org/officeDocument/2006/relationships/oleObject" Target="../embeddings/oleObject90.bin"/><Relationship Id="rId4" Type="http://schemas.openxmlformats.org/officeDocument/2006/relationships/diagramLayout" Target="../diagrams/layout3.xml"/><Relationship Id="rId9" Type="http://schemas.openxmlformats.org/officeDocument/2006/relationships/image" Target="../media/image146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13" Type="http://schemas.microsoft.com/office/2007/relationships/diagramDrawing" Target="../diagrams/drawing4.xml"/><Relationship Id="rId3" Type="http://schemas.openxmlformats.org/officeDocument/2006/relationships/image" Target="../media/image136.png"/><Relationship Id="rId7" Type="http://schemas.openxmlformats.org/officeDocument/2006/relationships/oleObject" Target="../embeddings/oleObject92.bin"/><Relationship Id="rId12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45.wmf"/><Relationship Id="rId11" Type="http://schemas.openxmlformats.org/officeDocument/2006/relationships/diagramQuickStyle" Target="../diagrams/quickStyle4.xml"/><Relationship Id="rId5" Type="http://schemas.openxmlformats.org/officeDocument/2006/relationships/oleObject" Target="../embeddings/oleObject91.bin"/><Relationship Id="rId10" Type="http://schemas.openxmlformats.org/officeDocument/2006/relationships/diagramLayout" Target="../diagrams/layout4.xml"/><Relationship Id="rId4" Type="http://schemas.openxmlformats.org/officeDocument/2006/relationships/image" Target="../media/image146.png"/><Relationship Id="rId9" Type="http://schemas.openxmlformats.org/officeDocument/2006/relationships/diagramData" Target="../diagrams/data4.xml"/><Relationship Id="rId14" Type="http://schemas.openxmlformats.org/officeDocument/2006/relationships/image" Target="../media/image12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13" Type="http://schemas.openxmlformats.org/officeDocument/2006/relationships/diagramQuickStyle" Target="../diagrams/quickStyle5.xml"/><Relationship Id="rId3" Type="http://schemas.openxmlformats.org/officeDocument/2006/relationships/image" Target="../media/image136.png"/><Relationship Id="rId7" Type="http://schemas.openxmlformats.org/officeDocument/2006/relationships/oleObject" Target="../embeddings/oleObject94.bin"/><Relationship Id="rId12" Type="http://schemas.openxmlformats.org/officeDocument/2006/relationships/diagramLayout" Target="../diagrams/layout5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2.png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45.wmf"/><Relationship Id="rId11" Type="http://schemas.openxmlformats.org/officeDocument/2006/relationships/diagramData" Target="../diagrams/data5.xml"/><Relationship Id="rId5" Type="http://schemas.openxmlformats.org/officeDocument/2006/relationships/oleObject" Target="../embeddings/oleObject93.bin"/><Relationship Id="rId15" Type="http://schemas.microsoft.com/office/2007/relationships/diagramDrawing" Target="../diagrams/drawing5.xml"/><Relationship Id="rId10" Type="http://schemas.openxmlformats.org/officeDocument/2006/relationships/image" Target="../media/image148.wmf"/><Relationship Id="rId4" Type="http://schemas.openxmlformats.org/officeDocument/2006/relationships/image" Target="../media/image146.png"/><Relationship Id="rId9" Type="http://schemas.openxmlformats.org/officeDocument/2006/relationships/oleObject" Target="../embeddings/oleObject95.bin"/><Relationship Id="rId14" Type="http://schemas.openxmlformats.org/officeDocument/2006/relationships/diagramColors" Target="../diagrams/colors5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13" Type="http://schemas.openxmlformats.org/officeDocument/2006/relationships/image" Target="../media/image149.wmf"/><Relationship Id="rId18" Type="http://schemas.microsoft.com/office/2007/relationships/diagramDrawing" Target="../diagrams/drawing6.xml"/><Relationship Id="rId3" Type="http://schemas.openxmlformats.org/officeDocument/2006/relationships/image" Target="../media/image136.png"/><Relationship Id="rId7" Type="http://schemas.openxmlformats.org/officeDocument/2006/relationships/oleObject" Target="../embeddings/oleObject97.bin"/><Relationship Id="rId12" Type="http://schemas.openxmlformats.org/officeDocument/2006/relationships/oleObject" Target="../embeddings/oleObject99.bin"/><Relationship Id="rId17" Type="http://schemas.openxmlformats.org/officeDocument/2006/relationships/diagramColors" Target="../diagrams/colors6.xml"/><Relationship Id="rId2" Type="http://schemas.openxmlformats.org/officeDocument/2006/relationships/slideLayout" Target="../slideLayouts/slideLayout2.xml"/><Relationship Id="rId16" Type="http://schemas.openxmlformats.org/officeDocument/2006/relationships/diagramQuickStyle" Target="../diagrams/quickStyle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45.wmf"/><Relationship Id="rId11" Type="http://schemas.openxmlformats.org/officeDocument/2006/relationships/image" Target="../media/image150.png"/><Relationship Id="rId5" Type="http://schemas.openxmlformats.org/officeDocument/2006/relationships/oleObject" Target="../embeddings/oleObject96.bin"/><Relationship Id="rId15" Type="http://schemas.openxmlformats.org/officeDocument/2006/relationships/diagramLayout" Target="../diagrams/layout6.xml"/><Relationship Id="rId10" Type="http://schemas.openxmlformats.org/officeDocument/2006/relationships/image" Target="../media/image148.wmf"/><Relationship Id="rId19" Type="http://schemas.openxmlformats.org/officeDocument/2006/relationships/image" Target="../media/image122.png"/><Relationship Id="rId4" Type="http://schemas.openxmlformats.org/officeDocument/2006/relationships/image" Target="../media/image146.png"/><Relationship Id="rId9" Type="http://schemas.openxmlformats.org/officeDocument/2006/relationships/oleObject" Target="../embeddings/oleObject98.bin"/><Relationship Id="rId14" Type="http://schemas.openxmlformats.org/officeDocument/2006/relationships/diagramData" Target="../diagrams/data6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13" Type="http://schemas.openxmlformats.org/officeDocument/2006/relationships/image" Target="../media/image152.wmf"/><Relationship Id="rId18" Type="http://schemas.openxmlformats.org/officeDocument/2006/relationships/diagramColors" Target="../diagrams/colors7.xml"/><Relationship Id="rId3" Type="http://schemas.openxmlformats.org/officeDocument/2006/relationships/image" Target="../media/image136.png"/><Relationship Id="rId7" Type="http://schemas.openxmlformats.org/officeDocument/2006/relationships/oleObject" Target="../embeddings/oleObject101.bin"/><Relationship Id="rId12" Type="http://schemas.openxmlformats.org/officeDocument/2006/relationships/oleObject" Target="../embeddings/oleObject103.bin"/><Relationship Id="rId17" Type="http://schemas.openxmlformats.org/officeDocument/2006/relationships/diagramQuickStyle" Target="../diagrams/quickStyle7.xml"/><Relationship Id="rId2" Type="http://schemas.openxmlformats.org/officeDocument/2006/relationships/slideLayout" Target="../slideLayouts/slideLayout2.xml"/><Relationship Id="rId16" Type="http://schemas.openxmlformats.org/officeDocument/2006/relationships/diagramLayout" Target="../diagrams/layout7.xml"/><Relationship Id="rId20" Type="http://schemas.openxmlformats.org/officeDocument/2006/relationships/image" Target="../media/image122.png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45.wmf"/><Relationship Id="rId11" Type="http://schemas.openxmlformats.org/officeDocument/2006/relationships/image" Target="../media/image150.png"/><Relationship Id="rId5" Type="http://schemas.openxmlformats.org/officeDocument/2006/relationships/oleObject" Target="../embeddings/oleObject100.bin"/><Relationship Id="rId15" Type="http://schemas.openxmlformats.org/officeDocument/2006/relationships/diagramData" Target="../diagrams/data7.xml"/><Relationship Id="rId10" Type="http://schemas.openxmlformats.org/officeDocument/2006/relationships/image" Target="../media/image148.wmf"/><Relationship Id="rId19" Type="http://schemas.microsoft.com/office/2007/relationships/diagramDrawing" Target="../diagrams/drawing7.xml"/><Relationship Id="rId4" Type="http://schemas.openxmlformats.org/officeDocument/2006/relationships/image" Target="../media/image146.png"/><Relationship Id="rId9" Type="http://schemas.openxmlformats.org/officeDocument/2006/relationships/oleObject" Target="../embeddings/oleObject102.bin"/><Relationship Id="rId14" Type="http://schemas.openxmlformats.org/officeDocument/2006/relationships/image" Target="../media/image15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13" Type="http://schemas.openxmlformats.org/officeDocument/2006/relationships/image" Target="../media/image152.wmf"/><Relationship Id="rId18" Type="http://schemas.openxmlformats.org/officeDocument/2006/relationships/diagramColors" Target="../diagrams/colors8.xml"/><Relationship Id="rId3" Type="http://schemas.openxmlformats.org/officeDocument/2006/relationships/image" Target="../media/image136.png"/><Relationship Id="rId7" Type="http://schemas.openxmlformats.org/officeDocument/2006/relationships/oleObject" Target="../embeddings/oleObject105.bin"/><Relationship Id="rId12" Type="http://schemas.openxmlformats.org/officeDocument/2006/relationships/oleObject" Target="../embeddings/oleObject107.bin"/><Relationship Id="rId17" Type="http://schemas.openxmlformats.org/officeDocument/2006/relationships/diagramQuickStyle" Target="../diagrams/quickStyle8.xml"/><Relationship Id="rId2" Type="http://schemas.openxmlformats.org/officeDocument/2006/relationships/slideLayout" Target="../slideLayouts/slideLayout2.xml"/><Relationship Id="rId16" Type="http://schemas.openxmlformats.org/officeDocument/2006/relationships/diagramLayout" Target="../diagrams/layout8.xml"/><Relationship Id="rId20" Type="http://schemas.openxmlformats.org/officeDocument/2006/relationships/image" Target="../media/image122.png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45.wmf"/><Relationship Id="rId11" Type="http://schemas.openxmlformats.org/officeDocument/2006/relationships/image" Target="../media/image150.png"/><Relationship Id="rId5" Type="http://schemas.openxmlformats.org/officeDocument/2006/relationships/oleObject" Target="../embeddings/oleObject104.bin"/><Relationship Id="rId15" Type="http://schemas.openxmlformats.org/officeDocument/2006/relationships/diagramData" Target="../diagrams/data8.xml"/><Relationship Id="rId10" Type="http://schemas.openxmlformats.org/officeDocument/2006/relationships/image" Target="../media/image154.wmf"/><Relationship Id="rId19" Type="http://schemas.microsoft.com/office/2007/relationships/diagramDrawing" Target="../diagrams/drawing8.xml"/><Relationship Id="rId4" Type="http://schemas.openxmlformats.org/officeDocument/2006/relationships/image" Target="../media/image146.png"/><Relationship Id="rId9" Type="http://schemas.openxmlformats.org/officeDocument/2006/relationships/oleObject" Target="../embeddings/oleObject106.bin"/><Relationship Id="rId14" Type="http://schemas.openxmlformats.org/officeDocument/2006/relationships/image" Target="../media/image15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3" Type="http://schemas.openxmlformats.org/officeDocument/2006/relationships/chart" Target="../charts/chart2.xml"/><Relationship Id="rId7" Type="http://schemas.openxmlformats.org/officeDocument/2006/relationships/oleObject" Target="../embeddings/oleObject10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58.png"/><Relationship Id="rId11" Type="http://schemas.openxmlformats.org/officeDocument/2006/relationships/image" Target="../media/image122.png"/><Relationship Id="rId5" Type="http://schemas.openxmlformats.org/officeDocument/2006/relationships/image" Target="../media/image3.png"/><Relationship Id="rId10" Type="http://schemas.openxmlformats.org/officeDocument/2006/relationships/image" Target="../media/image156.wmf"/><Relationship Id="rId4" Type="http://schemas.openxmlformats.org/officeDocument/2006/relationships/image" Target="../media/image157.png"/><Relationship Id="rId9" Type="http://schemas.openxmlformats.org/officeDocument/2006/relationships/oleObject" Target="../embeddings/oleObject10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86063" y="999327"/>
            <a:ext cx="6102350" cy="954097"/>
          </a:xfrm>
        </p:spPr>
        <p:txBody>
          <a:bodyPr/>
          <a:lstStyle/>
          <a:p>
            <a:pPr eaLnBrk="1" hangingPunct="1"/>
            <a:r>
              <a:rPr lang="en-US" dirty="0" smtClean="0"/>
              <a:t>Scheduling Problems and Algorithms</a:t>
            </a:r>
            <a:br>
              <a:rPr lang="en-US" dirty="0" smtClean="0"/>
            </a:br>
            <a:r>
              <a:rPr lang="en-US" dirty="0" smtClean="0"/>
              <a:t>in Traffic and Transport</a:t>
            </a:r>
            <a:endParaRPr lang="de-DE" dirty="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68065" y="2204864"/>
            <a:ext cx="5689600" cy="830987"/>
          </a:xfrm>
        </p:spPr>
        <p:txBody>
          <a:bodyPr/>
          <a:lstStyle/>
          <a:p>
            <a:pPr marL="0" indent="0" eaLnBrk="1" hangingPunct="1"/>
            <a:r>
              <a:rPr lang="de-DE" dirty="0" smtClean="0"/>
              <a:t> MAPSP 2011</a:t>
            </a:r>
            <a:br>
              <a:rPr lang="de-DE" dirty="0" smtClean="0"/>
            </a:br>
            <a:r>
              <a:rPr lang="de-DE" dirty="0" err="1" smtClean="0"/>
              <a:t>Nymburk</a:t>
            </a:r>
            <a:r>
              <a:rPr lang="de-DE" dirty="0" smtClean="0"/>
              <a:t>, 24.06.11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0" y="4076700"/>
            <a:ext cx="8891588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</a:rPr>
              <a:t>Ralf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Borndörfer</a:t>
            </a:r>
            <a:r>
              <a:rPr lang="en-US" sz="2000" dirty="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Tahoma" pitchFamily="34" charset="0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Tahoma" pitchFamily="34" charset="0"/>
              </a:rPr>
              <a:t>Zuse</a:t>
            </a:r>
            <a:r>
              <a:rPr lang="en-US" sz="2000" dirty="0" smtClean="0">
                <a:solidFill>
                  <a:srgbClr val="FFFFFF"/>
                </a:solidFill>
                <a:latin typeface="Tahoma" pitchFamily="34" charset="0"/>
              </a:rPr>
              <a:t>-Institute </a:t>
            </a:r>
            <a:r>
              <a:rPr lang="en-US" sz="2000" dirty="0">
                <a:solidFill>
                  <a:srgbClr val="FFFFFF"/>
                </a:solidFill>
                <a:latin typeface="Tahoma" pitchFamily="34" charset="0"/>
              </a:rPr>
              <a:t>Berlin</a:t>
            </a:r>
          </a:p>
          <a:p>
            <a:pPr algn="r">
              <a:spcBef>
                <a:spcPct val="50000"/>
              </a:spcBef>
            </a:pPr>
            <a:r>
              <a:rPr lang="en-US" sz="1800" dirty="0" smtClean="0">
                <a:solidFill>
                  <a:srgbClr val="FFFFFF"/>
                </a:solidFill>
                <a:latin typeface="Tahoma" pitchFamily="34" charset="0"/>
              </a:rPr>
              <a:t>Joint work with </a:t>
            </a:r>
            <a:r>
              <a:rPr lang="en-US" sz="1800" dirty="0" smtClean="0">
                <a:solidFill>
                  <a:srgbClr val="FFFFFF"/>
                </a:solidFill>
                <a:latin typeface="Tahoma" pitchFamily="34" charset="0"/>
              </a:rPr>
              <a:t>Ivan </a:t>
            </a:r>
            <a:r>
              <a:rPr lang="en-US" sz="1800" dirty="0" err="1" smtClean="0">
                <a:solidFill>
                  <a:srgbClr val="FFFFFF"/>
                </a:solidFill>
                <a:latin typeface="Tahoma" pitchFamily="34" charset="0"/>
              </a:rPr>
              <a:t>Dovica</a:t>
            </a:r>
            <a:r>
              <a:rPr lang="en-US" sz="1800" smtClean="0">
                <a:solidFill>
                  <a:srgbClr val="FFFFFF"/>
                </a:solidFill>
                <a:latin typeface="Tahoma" pitchFamily="34" charset="0"/>
              </a:rPr>
              <a:t>, Martin </a:t>
            </a:r>
            <a:r>
              <a:rPr lang="en-US" sz="1800" dirty="0" err="1">
                <a:solidFill>
                  <a:srgbClr val="FFFFFF"/>
                </a:solidFill>
                <a:latin typeface="Tahoma" pitchFamily="34" charset="0"/>
              </a:rPr>
              <a:t>Grötschel</a:t>
            </a:r>
            <a:r>
              <a:rPr lang="en-US" sz="1800" dirty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en-US" sz="1800" dirty="0" smtClean="0">
                <a:solidFill>
                  <a:srgbClr val="FFFFFF"/>
                </a:solidFill>
                <a:latin typeface="Tahoma" pitchFamily="34" charset="0"/>
              </a:rPr>
              <a:t>Olga </a:t>
            </a:r>
            <a:r>
              <a:rPr lang="en-US" sz="1800" dirty="0" err="1" smtClean="0">
                <a:solidFill>
                  <a:srgbClr val="FFFFFF"/>
                </a:solidFill>
                <a:latin typeface="Tahoma" pitchFamily="34" charset="0"/>
              </a:rPr>
              <a:t>Heismann</a:t>
            </a:r>
            <a:r>
              <a:rPr lang="en-US" sz="18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en-US" sz="1800" dirty="0" smtClean="0">
                <a:solidFill>
                  <a:srgbClr val="FFFFFF"/>
                </a:solidFill>
                <a:latin typeface="Tahoma" pitchFamily="34" charset="0"/>
              </a:rPr>
              <a:t>Andreas </a:t>
            </a:r>
            <a:r>
              <a:rPr lang="en-US" sz="1800" dirty="0" err="1">
                <a:solidFill>
                  <a:srgbClr val="FFFFFF"/>
                </a:solidFill>
                <a:latin typeface="Tahoma" pitchFamily="34" charset="0"/>
              </a:rPr>
              <a:t>Löbel</a:t>
            </a:r>
            <a:r>
              <a:rPr lang="en-US" sz="1800" dirty="0" smtClean="0">
                <a:solidFill>
                  <a:srgbClr val="FFFFFF"/>
                </a:solidFill>
                <a:latin typeface="Tahoma" pitchFamily="34" charset="0"/>
              </a:rPr>
              <a:t>,</a:t>
            </a:r>
            <a:r>
              <a:rPr lang="en-US" sz="1800" dirty="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US" sz="1800" dirty="0">
                <a:solidFill>
                  <a:srgbClr val="FFFFFF"/>
                </a:solidFill>
                <a:latin typeface="Tahoma" pitchFamily="34" charset="0"/>
              </a:rPr>
            </a:br>
            <a:r>
              <a:rPr lang="en-US" sz="1800" dirty="0" smtClean="0">
                <a:solidFill>
                  <a:srgbClr val="FFFFFF"/>
                </a:solidFill>
                <a:latin typeface="Tahoma" pitchFamily="34" charset="0"/>
              </a:rPr>
              <a:t>Markus </a:t>
            </a:r>
            <a:r>
              <a:rPr lang="en-US" sz="1800" dirty="0" smtClean="0">
                <a:solidFill>
                  <a:srgbClr val="FFFFFF"/>
                </a:solidFill>
                <a:latin typeface="Tahoma" pitchFamily="34" charset="0"/>
              </a:rPr>
              <a:t>Reuther, </a:t>
            </a:r>
            <a:r>
              <a:rPr lang="en-US" sz="1800" dirty="0" err="1" smtClean="0">
                <a:solidFill>
                  <a:srgbClr val="FFFFFF"/>
                </a:solidFill>
                <a:latin typeface="Tahoma" pitchFamily="34" charset="0"/>
              </a:rPr>
              <a:t>Elmar</a:t>
            </a:r>
            <a:r>
              <a:rPr lang="en-US" sz="18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Tahoma" pitchFamily="34" charset="0"/>
              </a:rPr>
              <a:t>Swarat</a:t>
            </a:r>
            <a:r>
              <a:rPr lang="en-US" sz="1800" dirty="0" smtClean="0">
                <a:solidFill>
                  <a:srgbClr val="FFFFFF"/>
                </a:solidFill>
                <a:latin typeface="Tahoma" pitchFamily="34" charset="0"/>
              </a:rPr>
              <a:t>, Thomas </a:t>
            </a:r>
            <a:r>
              <a:rPr lang="en-US" sz="1800" dirty="0" err="1" smtClean="0">
                <a:solidFill>
                  <a:srgbClr val="FFFFFF"/>
                </a:solidFill>
                <a:latin typeface="Tahoma" pitchFamily="34" charset="0"/>
              </a:rPr>
              <a:t>Schlechte</a:t>
            </a:r>
            <a:r>
              <a:rPr lang="en-US" sz="1800" dirty="0" smtClean="0">
                <a:solidFill>
                  <a:srgbClr val="FFFFFF"/>
                </a:solidFill>
                <a:latin typeface="Tahoma" pitchFamily="34" charset="0"/>
              </a:rPr>
              <a:t>, Steffen </a:t>
            </a:r>
            <a:r>
              <a:rPr lang="en-US" sz="1800" dirty="0" err="1">
                <a:solidFill>
                  <a:srgbClr val="FFFFFF"/>
                </a:solidFill>
                <a:latin typeface="Tahoma" pitchFamily="34" charset="0"/>
              </a:rPr>
              <a:t>Weider</a:t>
            </a:r>
            <a:endParaRPr lang="en-US" sz="1600" dirty="0">
              <a:solidFill>
                <a:srgbClr val="FFFFFF"/>
              </a:solidFill>
              <a:latin typeface="Tahoma" pitchFamily="34" charset="0"/>
            </a:endParaRPr>
          </a:p>
          <a:p>
            <a:pPr algn="r">
              <a:spcBef>
                <a:spcPct val="50000"/>
              </a:spcBef>
            </a:pPr>
            <a:endParaRPr lang="de-DE" sz="2400" dirty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2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Track Allocation/Train Timetabling Problem</a:t>
            </a:r>
          </a:p>
        </p:txBody>
      </p:sp>
      <p:sp>
        <p:nvSpPr>
          <p:cNvPr id="27651" name="Inhaltsplatzhalter 47"/>
          <p:cNvSpPr>
            <a:spLocks noGrp="1"/>
          </p:cNvSpPr>
          <p:nvPr>
            <p:ph sz="half" idx="1"/>
          </p:nvPr>
        </p:nvSpPr>
        <p:spPr>
          <a:xfrm>
            <a:off x="3475038" y="836613"/>
            <a:ext cx="5454650" cy="5543550"/>
          </a:xfrm>
        </p:spPr>
        <p:txBody>
          <a:bodyPr/>
          <a:lstStyle/>
          <a:p>
            <a:pPr marL="0" indent="0"/>
            <a:endParaRPr lang="de-DE" dirty="0" smtClean="0"/>
          </a:p>
          <a:p>
            <a:pPr marL="0" indent="0"/>
            <a:endParaRPr lang="de-DE" dirty="0" smtClean="0"/>
          </a:p>
          <a:p>
            <a:pPr marL="0" indent="0"/>
            <a:endParaRPr lang="de-DE" dirty="0" smtClean="0"/>
          </a:p>
          <a:p>
            <a:pPr marL="0" indent="0"/>
            <a:endParaRPr lang="de-DE" dirty="0" smtClean="0"/>
          </a:p>
          <a:p>
            <a:pPr marL="0" indent="0"/>
            <a:endParaRPr lang="de-DE" dirty="0" smtClean="0"/>
          </a:p>
          <a:p>
            <a:pPr marL="0" indent="0"/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 marL="0" indent="0"/>
            <a:r>
              <a:rPr lang="de-DE" sz="2000" dirty="0" err="1" smtClean="0"/>
              <a:t>Combinatorial</a:t>
            </a:r>
            <a:r>
              <a:rPr lang="de-DE" sz="2000" dirty="0" smtClean="0"/>
              <a:t> </a:t>
            </a:r>
            <a:r>
              <a:rPr lang="de-DE" sz="2000" dirty="0" err="1" smtClean="0"/>
              <a:t>Optimization</a:t>
            </a:r>
            <a:r>
              <a:rPr lang="de-DE" sz="2000" dirty="0" smtClean="0"/>
              <a:t> Problem</a:t>
            </a:r>
          </a:p>
          <a:p>
            <a:pPr lvl="1"/>
            <a:r>
              <a:rPr lang="de-DE" sz="1800" dirty="0" smtClean="0"/>
              <a:t>Path </a:t>
            </a:r>
            <a:r>
              <a:rPr lang="de-DE" sz="1800" dirty="0" err="1" smtClean="0"/>
              <a:t>Packing</a:t>
            </a:r>
            <a:r>
              <a:rPr lang="de-DE" sz="1800" dirty="0" smtClean="0"/>
              <a:t> Problem</a:t>
            </a:r>
          </a:p>
        </p:txBody>
      </p:sp>
      <p:sp>
        <p:nvSpPr>
          <p:cNvPr id="27652" name="Fußzeilenplatzhalter 2"/>
          <p:cNvSpPr>
            <a:spLocks noGrp="1"/>
          </p:cNvSpPr>
          <p:nvPr>
            <p:ph type="ft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de-DE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4" name="Foliennummernplatzhalt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169ABA5-6204-461B-8C6A-BEDF3070BBAD}" type="slidenum">
              <a:rPr lang="de-DE"/>
              <a:pPr>
                <a:defRPr/>
              </a:pPr>
              <a:t>10</a:t>
            </a:fld>
            <a:endParaRPr lang="de-DE"/>
          </a:p>
        </p:txBody>
      </p:sp>
      <p:sp>
        <p:nvSpPr>
          <p:cNvPr id="27654" name="AutoShape 2"/>
          <p:cNvSpPr>
            <a:spLocks noChangeArrowheads="1"/>
          </p:cNvSpPr>
          <p:nvPr/>
        </p:nvSpPr>
        <p:spPr bwMode="auto">
          <a:xfrm rot="-5400000">
            <a:off x="6016625" y="3352800"/>
            <a:ext cx="576263" cy="3603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7655" name="AutoShape 3"/>
          <p:cNvSpPr>
            <a:spLocks noChangeArrowheads="1"/>
          </p:cNvSpPr>
          <p:nvPr/>
        </p:nvSpPr>
        <p:spPr bwMode="auto">
          <a:xfrm rot="-5400000">
            <a:off x="2892425" y="3352800"/>
            <a:ext cx="576263" cy="3603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7656" name="Picture 4" descr="conflictpath_scrn_li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416050"/>
            <a:ext cx="7683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5" descr="secondreq_scrn_li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2559050"/>
            <a:ext cx="7667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6" descr="onepa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3702050"/>
            <a:ext cx="784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9" name="Group 7"/>
          <p:cNvGrpSpPr>
            <a:grpSpLocks/>
          </p:cNvGrpSpPr>
          <p:nvPr/>
        </p:nvGrpSpPr>
        <p:grpSpPr bwMode="auto">
          <a:xfrm>
            <a:off x="714375" y="1720850"/>
            <a:ext cx="728663" cy="419100"/>
            <a:chOff x="992" y="2877"/>
            <a:chExt cx="1920" cy="1170"/>
          </a:xfrm>
        </p:grpSpPr>
        <p:sp>
          <p:nvSpPr>
            <p:cNvPr id="27687" name="Line 8"/>
            <p:cNvSpPr>
              <a:spLocks noChangeShapeType="1"/>
            </p:cNvSpPr>
            <p:nvPr/>
          </p:nvSpPr>
          <p:spPr bwMode="auto">
            <a:xfrm>
              <a:off x="992" y="3981"/>
              <a:ext cx="192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88" name="Line 9"/>
            <p:cNvSpPr>
              <a:spLocks noChangeShapeType="1"/>
            </p:cNvSpPr>
            <p:nvPr/>
          </p:nvSpPr>
          <p:spPr bwMode="auto">
            <a:xfrm flipV="1">
              <a:off x="992" y="2877"/>
              <a:ext cx="1" cy="1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89" name="Freeform 10"/>
            <p:cNvSpPr>
              <a:spLocks/>
            </p:cNvSpPr>
            <p:nvPr/>
          </p:nvSpPr>
          <p:spPr bwMode="auto">
            <a:xfrm>
              <a:off x="1712" y="3905"/>
              <a:ext cx="1" cy="142"/>
            </a:xfrm>
            <a:custGeom>
              <a:avLst/>
              <a:gdLst>
                <a:gd name="T0" fmla="*/ 0 w 1"/>
                <a:gd name="T1" fmla="*/ 0 h 142"/>
                <a:gd name="T2" fmla="*/ 1 w 1"/>
                <a:gd name="T3" fmla="*/ 142 h 142"/>
                <a:gd name="T4" fmla="*/ 0 60000 65536"/>
                <a:gd name="T5" fmla="*/ 0 60000 65536"/>
                <a:gd name="T6" fmla="*/ 0 w 1"/>
                <a:gd name="T7" fmla="*/ 0 h 142"/>
                <a:gd name="T8" fmla="*/ 1 w 1"/>
                <a:gd name="T9" fmla="*/ 142 h 1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2">
                  <a:moveTo>
                    <a:pt x="0" y="0"/>
                  </a:moveTo>
                  <a:lnTo>
                    <a:pt x="1" y="14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90" name="Freeform 11"/>
            <p:cNvSpPr>
              <a:spLocks/>
            </p:cNvSpPr>
            <p:nvPr/>
          </p:nvSpPr>
          <p:spPr bwMode="auto">
            <a:xfrm>
              <a:off x="2383" y="3905"/>
              <a:ext cx="1" cy="142"/>
            </a:xfrm>
            <a:custGeom>
              <a:avLst/>
              <a:gdLst>
                <a:gd name="T0" fmla="*/ 0 w 1"/>
                <a:gd name="T1" fmla="*/ 0 h 142"/>
                <a:gd name="T2" fmla="*/ 1 w 1"/>
                <a:gd name="T3" fmla="*/ 142 h 142"/>
                <a:gd name="T4" fmla="*/ 0 60000 65536"/>
                <a:gd name="T5" fmla="*/ 0 60000 65536"/>
                <a:gd name="T6" fmla="*/ 0 w 1"/>
                <a:gd name="T7" fmla="*/ 0 h 142"/>
                <a:gd name="T8" fmla="*/ 1 w 1"/>
                <a:gd name="T9" fmla="*/ 142 h 1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2">
                  <a:moveTo>
                    <a:pt x="0" y="0"/>
                  </a:moveTo>
                  <a:lnTo>
                    <a:pt x="1" y="14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91" name="Freeform 12"/>
            <p:cNvSpPr>
              <a:spLocks/>
            </p:cNvSpPr>
            <p:nvPr/>
          </p:nvSpPr>
          <p:spPr bwMode="auto">
            <a:xfrm>
              <a:off x="1184" y="3905"/>
              <a:ext cx="1" cy="142"/>
            </a:xfrm>
            <a:custGeom>
              <a:avLst/>
              <a:gdLst>
                <a:gd name="T0" fmla="*/ 0 w 1"/>
                <a:gd name="T1" fmla="*/ 0 h 142"/>
                <a:gd name="T2" fmla="*/ 1 w 1"/>
                <a:gd name="T3" fmla="*/ 142 h 142"/>
                <a:gd name="T4" fmla="*/ 0 60000 65536"/>
                <a:gd name="T5" fmla="*/ 0 60000 65536"/>
                <a:gd name="T6" fmla="*/ 0 w 1"/>
                <a:gd name="T7" fmla="*/ 0 h 142"/>
                <a:gd name="T8" fmla="*/ 1 w 1"/>
                <a:gd name="T9" fmla="*/ 142 h 1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2">
                  <a:moveTo>
                    <a:pt x="0" y="0"/>
                  </a:moveTo>
                  <a:lnTo>
                    <a:pt x="1" y="14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92" name="Line 13"/>
            <p:cNvSpPr>
              <a:spLocks noChangeShapeType="1"/>
            </p:cNvSpPr>
            <p:nvPr/>
          </p:nvSpPr>
          <p:spPr bwMode="auto">
            <a:xfrm flipV="1">
              <a:off x="1184" y="3121"/>
              <a:ext cx="528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93" name="Line 14"/>
            <p:cNvSpPr>
              <a:spLocks noChangeShapeType="1"/>
            </p:cNvSpPr>
            <p:nvPr/>
          </p:nvSpPr>
          <p:spPr bwMode="auto">
            <a:xfrm>
              <a:off x="1711" y="3121"/>
              <a:ext cx="672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7660" name="Group 15"/>
          <p:cNvGrpSpPr>
            <a:grpSpLocks/>
          </p:cNvGrpSpPr>
          <p:nvPr/>
        </p:nvGrpSpPr>
        <p:grpSpPr bwMode="auto">
          <a:xfrm>
            <a:off x="714375" y="2787650"/>
            <a:ext cx="790575" cy="392113"/>
            <a:chOff x="3707" y="2845"/>
            <a:chExt cx="1827" cy="1179"/>
          </a:xfrm>
        </p:grpSpPr>
        <p:sp>
          <p:nvSpPr>
            <p:cNvPr id="27680" name="Line 16"/>
            <p:cNvSpPr>
              <a:spLocks noChangeShapeType="1"/>
            </p:cNvSpPr>
            <p:nvPr/>
          </p:nvSpPr>
          <p:spPr bwMode="auto">
            <a:xfrm>
              <a:off x="3806" y="3949"/>
              <a:ext cx="172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81" name="Line 17"/>
            <p:cNvSpPr>
              <a:spLocks noChangeShapeType="1"/>
            </p:cNvSpPr>
            <p:nvPr/>
          </p:nvSpPr>
          <p:spPr bwMode="auto">
            <a:xfrm flipV="1">
              <a:off x="3806" y="2845"/>
              <a:ext cx="1" cy="1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82" name="Freeform 18"/>
            <p:cNvSpPr>
              <a:spLocks/>
            </p:cNvSpPr>
            <p:nvPr/>
          </p:nvSpPr>
          <p:spPr bwMode="auto">
            <a:xfrm>
              <a:off x="4223" y="3376"/>
              <a:ext cx="831" cy="573"/>
            </a:xfrm>
            <a:custGeom>
              <a:avLst/>
              <a:gdLst>
                <a:gd name="T0" fmla="*/ 0 w 831"/>
                <a:gd name="T1" fmla="*/ 0 h 573"/>
                <a:gd name="T2" fmla="*/ 831 w 831"/>
                <a:gd name="T3" fmla="*/ 573 h 573"/>
                <a:gd name="T4" fmla="*/ 0 60000 65536"/>
                <a:gd name="T5" fmla="*/ 0 60000 65536"/>
                <a:gd name="T6" fmla="*/ 0 w 831"/>
                <a:gd name="T7" fmla="*/ 0 h 573"/>
                <a:gd name="T8" fmla="*/ 831 w 831"/>
                <a:gd name="T9" fmla="*/ 573 h 57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31" h="573">
                  <a:moveTo>
                    <a:pt x="0" y="0"/>
                  </a:moveTo>
                  <a:lnTo>
                    <a:pt x="831" y="573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83" name="Freeform 19"/>
            <p:cNvSpPr>
              <a:spLocks/>
            </p:cNvSpPr>
            <p:nvPr/>
          </p:nvSpPr>
          <p:spPr bwMode="auto">
            <a:xfrm>
              <a:off x="5053" y="3882"/>
              <a:ext cx="1" cy="142"/>
            </a:xfrm>
            <a:custGeom>
              <a:avLst/>
              <a:gdLst>
                <a:gd name="T0" fmla="*/ 0 w 1"/>
                <a:gd name="T1" fmla="*/ 0 h 142"/>
                <a:gd name="T2" fmla="*/ 1 w 1"/>
                <a:gd name="T3" fmla="*/ 142 h 142"/>
                <a:gd name="T4" fmla="*/ 0 60000 65536"/>
                <a:gd name="T5" fmla="*/ 0 60000 65536"/>
                <a:gd name="T6" fmla="*/ 0 w 1"/>
                <a:gd name="T7" fmla="*/ 0 h 142"/>
                <a:gd name="T8" fmla="*/ 1 w 1"/>
                <a:gd name="T9" fmla="*/ 142 h 1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2">
                  <a:moveTo>
                    <a:pt x="0" y="0"/>
                  </a:moveTo>
                  <a:lnTo>
                    <a:pt x="1" y="14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84" name="Freeform 20"/>
            <p:cNvSpPr>
              <a:spLocks/>
            </p:cNvSpPr>
            <p:nvPr/>
          </p:nvSpPr>
          <p:spPr bwMode="auto">
            <a:xfrm>
              <a:off x="4575" y="3882"/>
              <a:ext cx="1" cy="142"/>
            </a:xfrm>
            <a:custGeom>
              <a:avLst/>
              <a:gdLst>
                <a:gd name="T0" fmla="*/ 0 w 1"/>
                <a:gd name="T1" fmla="*/ 0 h 142"/>
                <a:gd name="T2" fmla="*/ 1 w 1"/>
                <a:gd name="T3" fmla="*/ 142 h 142"/>
                <a:gd name="T4" fmla="*/ 0 60000 65536"/>
                <a:gd name="T5" fmla="*/ 0 60000 65536"/>
                <a:gd name="T6" fmla="*/ 0 w 1"/>
                <a:gd name="T7" fmla="*/ 0 h 142"/>
                <a:gd name="T8" fmla="*/ 1 w 1"/>
                <a:gd name="T9" fmla="*/ 142 h 1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2">
                  <a:moveTo>
                    <a:pt x="0" y="0"/>
                  </a:moveTo>
                  <a:lnTo>
                    <a:pt x="1" y="14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85" name="Freeform 21"/>
            <p:cNvSpPr>
              <a:spLocks/>
            </p:cNvSpPr>
            <p:nvPr/>
          </p:nvSpPr>
          <p:spPr bwMode="auto">
            <a:xfrm>
              <a:off x="3707" y="3616"/>
              <a:ext cx="198" cy="1"/>
            </a:xfrm>
            <a:custGeom>
              <a:avLst/>
              <a:gdLst>
                <a:gd name="T0" fmla="*/ 0 w 198"/>
                <a:gd name="T1" fmla="*/ 0 h 1"/>
                <a:gd name="T2" fmla="*/ 198 w 198"/>
                <a:gd name="T3" fmla="*/ 0 h 1"/>
                <a:gd name="T4" fmla="*/ 0 60000 65536"/>
                <a:gd name="T5" fmla="*/ 0 60000 65536"/>
                <a:gd name="T6" fmla="*/ 0 w 198"/>
                <a:gd name="T7" fmla="*/ 0 h 1"/>
                <a:gd name="T8" fmla="*/ 198 w 19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8" h="1">
                  <a:moveTo>
                    <a:pt x="0" y="0"/>
                  </a:moveTo>
                  <a:lnTo>
                    <a:pt x="19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86" name="Line 22"/>
            <p:cNvSpPr>
              <a:spLocks noChangeShapeType="1"/>
            </p:cNvSpPr>
            <p:nvPr/>
          </p:nvSpPr>
          <p:spPr bwMode="auto">
            <a:xfrm flipH="1" flipV="1">
              <a:off x="3806" y="3089"/>
              <a:ext cx="1250" cy="864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7661" name="Group 23"/>
          <p:cNvGrpSpPr>
            <a:grpSpLocks/>
          </p:cNvGrpSpPr>
          <p:nvPr/>
        </p:nvGrpSpPr>
        <p:grpSpPr bwMode="auto">
          <a:xfrm>
            <a:off x="790575" y="4006850"/>
            <a:ext cx="730250" cy="419100"/>
            <a:chOff x="4060" y="2341"/>
            <a:chExt cx="544" cy="345"/>
          </a:xfrm>
        </p:grpSpPr>
        <p:sp>
          <p:nvSpPr>
            <p:cNvPr id="27673" name="Line 24"/>
            <p:cNvSpPr>
              <a:spLocks noChangeShapeType="1"/>
            </p:cNvSpPr>
            <p:nvPr/>
          </p:nvSpPr>
          <p:spPr bwMode="auto">
            <a:xfrm>
              <a:off x="4060" y="2667"/>
              <a:ext cx="5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74" name="Line 25"/>
            <p:cNvSpPr>
              <a:spLocks noChangeShapeType="1"/>
            </p:cNvSpPr>
            <p:nvPr/>
          </p:nvSpPr>
          <p:spPr bwMode="auto">
            <a:xfrm flipV="1">
              <a:off x="4060" y="2341"/>
              <a:ext cx="0" cy="3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75" name="Freeform 26"/>
            <p:cNvSpPr>
              <a:spLocks/>
            </p:cNvSpPr>
            <p:nvPr/>
          </p:nvSpPr>
          <p:spPr bwMode="auto">
            <a:xfrm>
              <a:off x="4264" y="2644"/>
              <a:ext cx="0" cy="42"/>
            </a:xfrm>
            <a:custGeom>
              <a:avLst/>
              <a:gdLst>
                <a:gd name="T0" fmla="*/ 0 w 1"/>
                <a:gd name="T1" fmla="*/ 0 h 142"/>
                <a:gd name="T2" fmla="*/ 0 w 1"/>
                <a:gd name="T3" fmla="*/ 0 h 142"/>
                <a:gd name="T4" fmla="*/ 0 60000 65536"/>
                <a:gd name="T5" fmla="*/ 0 60000 65536"/>
                <a:gd name="T6" fmla="*/ 0 w 1"/>
                <a:gd name="T7" fmla="*/ 0 h 142"/>
                <a:gd name="T8" fmla="*/ 0 w 1"/>
                <a:gd name="T9" fmla="*/ 142 h 1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2">
                  <a:moveTo>
                    <a:pt x="0" y="0"/>
                  </a:moveTo>
                  <a:lnTo>
                    <a:pt x="1" y="14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76" name="Freeform 27"/>
            <p:cNvSpPr>
              <a:spLocks/>
            </p:cNvSpPr>
            <p:nvPr/>
          </p:nvSpPr>
          <p:spPr bwMode="auto">
            <a:xfrm>
              <a:off x="4454" y="2644"/>
              <a:ext cx="0" cy="42"/>
            </a:xfrm>
            <a:custGeom>
              <a:avLst/>
              <a:gdLst>
                <a:gd name="T0" fmla="*/ 0 w 1"/>
                <a:gd name="T1" fmla="*/ 0 h 142"/>
                <a:gd name="T2" fmla="*/ 0 w 1"/>
                <a:gd name="T3" fmla="*/ 0 h 142"/>
                <a:gd name="T4" fmla="*/ 0 60000 65536"/>
                <a:gd name="T5" fmla="*/ 0 60000 65536"/>
                <a:gd name="T6" fmla="*/ 0 w 1"/>
                <a:gd name="T7" fmla="*/ 0 h 142"/>
                <a:gd name="T8" fmla="*/ 0 w 1"/>
                <a:gd name="T9" fmla="*/ 142 h 1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2">
                  <a:moveTo>
                    <a:pt x="0" y="0"/>
                  </a:moveTo>
                  <a:lnTo>
                    <a:pt x="1" y="14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77" name="Freeform 28"/>
            <p:cNvSpPr>
              <a:spLocks/>
            </p:cNvSpPr>
            <p:nvPr/>
          </p:nvSpPr>
          <p:spPr bwMode="auto">
            <a:xfrm>
              <a:off x="4114" y="2644"/>
              <a:ext cx="1" cy="42"/>
            </a:xfrm>
            <a:custGeom>
              <a:avLst/>
              <a:gdLst>
                <a:gd name="T0" fmla="*/ 0 w 1"/>
                <a:gd name="T1" fmla="*/ 0 h 142"/>
                <a:gd name="T2" fmla="*/ 1 w 1"/>
                <a:gd name="T3" fmla="*/ 0 h 142"/>
                <a:gd name="T4" fmla="*/ 0 60000 65536"/>
                <a:gd name="T5" fmla="*/ 0 60000 65536"/>
                <a:gd name="T6" fmla="*/ 0 w 1"/>
                <a:gd name="T7" fmla="*/ 0 h 142"/>
                <a:gd name="T8" fmla="*/ 1 w 1"/>
                <a:gd name="T9" fmla="*/ 142 h 1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2">
                  <a:moveTo>
                    <a:pt x="0" y="0"/>
                  </a:moveTo>
                  <a:lnTo>
                    <a:pt x="1" y="14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78" name="Line 29"/>
            <p:cNvSpPr>
              <a:spLocks noChangeShapeType="1"/>
            </p:cNvSpPr>
            <p:nvPr/>
          </p:nvSpPr>
          <p:spPr bwMode="auto">
            <a:xfrm flipV="1">
              <a:off x="4060" y="2413"/>
              <a:ext cx="204" cy="2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79" name="Line 30"/>
            <p:cNvSpPr>
              <a:spLocks noChangeShapeType="1"/>
            </p:cNvSpPr>
            <p:nvPr/>
          </p:nvSpPr>
          <p:spPr bwMode="auto">
            <a:xfrm>
              <a:off x="4264" y="2413"/>
              <a:ext cx="204" cy="2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7662" name="Rectangle 31"/>
          <p:cNvSpPr>
            <a:spLocks noChangeArrowheads="1"/>
          </p:cNvSpPr>
          <p:nvPr/>
        </p:nvSpPr>
        <p:spPr bwMode="auto">
          <a:xfrm>
            <a:off x="1552575" y="4921250"/>
            <a:ext cx="790575" cy="9366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63" name="Text Box 32"/>
          <p:cNvSpPr txBox="1">
            <a:spLocks noChangeArrowheads="1"/>
          </p:cNvSpPr>
          <p:nvPr/>
        </p:nvSpPr>
        <p:spPr bwMode="auto">
          <a:xfrm>
            <a:off x="1704975" y="5226050"/>
            <a:ext cx="485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Font typeface="Times New Roman" pitchFamily="18" charset="0"/>
              <a:buNone/>
            </a:pPr>
            <a:r>
              <a:rPr lang="de-DE" sz="240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…</a:t>
            </a:r>
          </a:p>
        </p:txBody>
      </p:sp>
      <p:grpSp>
        <p:nvGrpSpPr>
          <p:cNvPr id="27664" name="Group 33"/>
          <p:cNvGrpSpPr>
            <a:grpSpLocks/>
          </p:cNvGrpSpPr>
          <p:nvPr/>
        </p:nvGrpSpPr>
        <p:grpSpPr bwMode="auto">
          <a:xfrm>
            <a:off x="790575" y="5226050"/>
            <a:ext cx="728663" cy="419100"/>
            <a:chOff x="672" y="3840"/>
            <a:chExt cx="459" cy="264"/>
          </a:xfrm>
        </p:grpSpPr>
        <p:sp>
          <p:nvSpPr>
            <p:cNvPr id="27668" name="Line 34"/>
            <p:cNvSpPr>
              <a:spLocks noChangeShapeType="1"/>
            </p:cNvSpPr>
            <p:nvPr/>
          </p:nvSpPr>
          <p:spPr bwMode="auto">
            <a:xfrm>
              <a:off x="672" y="4089"/>
              <a:ext cx="45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69" name="Line 35"/>
            <p:cNvSpPr>
              <a:spLocks noChangeShapeType="1"/>
            </p:cNvSpPr>
            <p:nvPr/>
          </p:nvSpPr>
          <p:spPr bwMode="auto">
            <a:xfrm flipV="1">
              <a:off x="672" y="3840"/>
              <a:ext cx="0" cy="2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70" name="Freeform 36"/>
            <p:cNvSpPr>
              <a:spLocks/>
            </p:cNvSpPr>
            <p:nvPr/>
          </p:nvSpPr>
          <p:spPr bwMode="auto">
            <a:xfrm>
              <a:off x="845" y="4072"/>
              <a:ext cx="0" cy="32"/>
            </a:xfrm>
            <a:custGeom>
              <a:avLst/>
              <a:gdLst>
                <a:gd name="T0" fmla="*/ 0 w 1"/>
                <a:gd name="T1" fmla="*/ 0 h 142"/>
                <a:gd name="T2" fmla="*/ 0 w 1"/>
                <a:gd name="T3" fmla="*/ 0 h 142"/>
                <a:gd name="T4" fmla="*/ 0 60000 65536"/>
                <a:gd name="T5" fmla="*/ 0 60000 65536"/>
                <a:gd name="T6" fmla="*/ 0 w 1"/>
                <a:gd name="T7" fmla="*/ 0 h 142"/>
                <a:gd name="T8" fmla="*/ 0 w 1"/>
                <a:gd name="T9" fmla="*/ 142 h 1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2">
                  <a:moveTo>
                    <a:pt x="0" y="0"/>
                  </a:moveTo>
                  <a:lnTo>
                    <a:pt x="1" y="14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71" name="Freeform 37"/>
            <p:cNvSpPr>
              <a:spLocks/>
            </p:cNvSpPr>
            <p:nvPr/>
          </p:nvSpPr>
          <p:spPr bwMode="auto">
            <a:xfrm>
              <a:off x="1005" y="4072"/>
              <a:ext cx="0" cy="32"/>
            </a:xfrm>
            <a:custGeom>
              <a:avLst/>
              <a:gdLst>
                <a:gd name="T0" fmla="*/ 0 w 1"/>
                <a:gd name="T1" fmla="*/ 0 h 142"/>
                <a:gd name="T2" fmla="*/ 0 w 1"/>
                <a:gd name="T3" fmla="*/ 0 h 142"/>
                <a:gd name="T4" fmla="*/ 0 60000 65536"/>
                <a:gd name="T5" fmla="*/ 0 60000 65536"/>
                <a:gd name="T6" fmla="*/ 0 w 1"/>
                <a:gd name="T7" fmla="*/ 0 h 142"/>
                <a:gd name="T8" fmla="*/ 0 w 1"/>
                <a:gd name="T9" fmla="*/ 142 h 1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2">
                  <a:moveTo>
                    <a:pt x="0" y="0"/>
                  </a:moveTo>
                  <a:lnTo>
                    <a:pt x="1" y="14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72" name="Freeform 38"/>
            <p:cNvSpPr>
              <a:spLocks/>
            </p:cNvSpPr>
            <p:nvPr/>
          </p:nvSpPr>
          <p:spPr bwMode="auto">
            <a:xfrm>
              <a:off x="718" y="4072"/>
              <a:ext cx="1" cy="32"/>
            </a:xfrm>
            <a:custGeom>
              <a:avLst/>
              <a:gdLst>
                <a:gd name="T0" fmla="*/ 0 w 1"/>
                <a:gd name="T1" fmla="*/ 0 h 142"/>
                <a:gd name="T2" fmla="*/ 1 w 1"/>
                <a:gd name="T3" fmla="*/ 0 h 142"/>
                <a:gd name="T4" fmla="*/ 0 60000 65536"/>
                <a:gd name="T5" fmla="*/ 0 60000 65536"/>
                <a:gd name="T6" fmla="*/ 0 w 1"/>
                <a:gd name="T7" fmla="*/ 0 h 142"/>
                <a:gd name="T8" fmla="*/ 1 w 1"/>
                <a:gd name="T9" fmla="*/ 142 h 1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2">
                  <a:moveTo>
                    <a:pt x="0" y="0"/>
                  </a:moveTo>
                  <a:lnTo>
                    <a:pt x="1" y="14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7665" name="AutoShape 39"/>
          <p:cNvSpPr>
            <a:spLocks/>
          </p:cNvSpPr>
          <p:nvPr/>
        </p:nvSpPr>
        <p:spPr bwMode="auto">
          <a:xfrm>
            <a:off x="2695575" y="2787650"/>
            <a:ext cx="71438" cy="1512888"/>
          </a:xfrm>
          <a:prstGeom prst="rightBrace">
            <a:avLst>
              <a:gd name="adj1" fmla="val 17648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7666" name="Picture 40" descr="largegraph_scr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r="9842"/>
          <a:stretch>
            <a:fillRect/>
          </a:stretch>
        </p:blipFill>
        <p:spPr bwMode="auto">
          <a:xfrm>
            <a:off x="3533775" y="2254250"/>
            <a:ext cx="22860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41" descr="bg_gray_colored_sol285_scr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r="17224"/>
          <a:stretch>
            <a:fillRect/>
          </a:stretch>
        </p:blipFill>
        <p:spPr bwMode="auto">
          <a:xfrm>
            <a:off x="6810375" y="2254250"/>
            <a:ext cx="18716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7413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Phase</a:t>
            </a:r>
            <a:endParaRPr lang="cs-CZ" dirty="0" smtClean="0"/>
          </a:p>
        </p:txBody>
      </p:sp>
      <p:sp>
        <p:nvSpPr>
          <p:cNvPr id="1085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Distribution of deviation from scheduled duration</a:t>
            </a:r>
          </a:p>
          <a:p>
            <a:pPr lvl="1"/>
            <a:r>
              <a:rPr lang="en-GB" dirty="0" smtClean="0"/>
              <a:t>Depends on scheduled leg duration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>
              <a:buFontTx/>
              <a:buNone/>
            </a:pPr>
            <a:r>
              <a:rPr lang="en-US" dirty="0" smtClean="0">
                <a:solidFill>
                  <a:schemeClr val="tx2"/>
                </a:solidFill>
              </a:rPr>
              <a:t>Flight phase</a:t>
            </a:r>
          </a:p>
          <a:p>
            <a:pPr lvl="1"/>
            <a:r>
              <a:rPr lang="en-US" dirty="0" smtClean="0"/>
              <a:t>flight delay distribution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j</a:t>
            </a:r>
            <a:r>
              <a:rPr lang="en-US" dirty="0" smtClean="0"/>
              <a:t> of flight j</a:t>
            </a:r>
          </a:p>
          <a:p>
            <a:pPr>
              <a:buFontTx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	where </a:t>
            </a:r>
            <a:r>
              <a:rPr lang="en-US" sz="16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Llg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() is probability density function </a:t>
            </a:r>
            <a:br>
              <a:rPr lang="en-US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sz="1600" dirty="0" smtClean="0">
                <a:solidFill>
                  <a:schemeClr val="tx1"/>
                </a:solidFill>
              </a:rPr>
              <a:t>of Log-logistic distribution and  </a:t>
            </a:r>
            <a:r>
              <a:rPr lang="en-US" sz="1600" dirty="0" err="1" smtClean="0">
                <a:solidFill>
                  <a:schemeClr val="tx1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tx1"/>
                </a:solidFill>
              </a:rPr>
              <a:t>j</a:t>
            </a:r>
            <a:r>
              <a:rPr lang="en-US" sz="1600" dirty="0" smtClean="0">
                <a:solidFill>
                  <a:schemeClr val="tx1"/>
                </a:solidFill>
              </a:rPr>
              <a:t> is scheduled flight			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duration of leg j</a:t>
            </a:r>
          </a:p>
          <a:p>
            <a:pPr lvl="1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0854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0578454-E29F-4373-BCBA-EC60F2C6B3E5}" type="slidenum">
              <a:rPr lang="de-DE" smtClean="0"/>
              <a:pPr/>
              <a:t>100</a:t>
            </a:fld>
            <a:endParaRPr lang="de-DE" dirty="0" smtClean="0"/>
          </a:p>
        </p:txBody>
      </p:sp>
      <p:sp>
        <p:nvSpPr>
          <p:cNvPr id="108549" name="Text Box 16"/>
          <p:cNvSpPr txBox="1">
            <a:spLocks noChangeArrowheads="1"/>
          </p:cNvSpPr>
          <p:nvPr/>
        </p:nvSpPr>
        <p:spPr bwMode="auto">
          <a:xfrm>
            <a:off x="611560" y="3789412"/>
            <a:ext cx="7848872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4112" rIns="0" bIns="0"/>
          <a:lstStyle/>
          <a:p>
            <a:pPr algn="just">
              <a:lnSpc>
                <a:spcPct val="105000"/>
              </a:lnSpc>
              <a:spcAft>
                <a:spcPts val="1138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400" dirty="0">
                <a:latin typeface="Tahoma" pitchFamily="34" charset="0"/>
              </a:rPr>
              <a:t>Histogram of the flight duration and its representation by random variable. left: scheduled flight duration 80 minutes, right: scheduled flight duration 45 minutes</a:t>
            </a:r>
          </a:p>
        </p:txBody>
      </p:sp>
      <p:pic>
        <p:nvPicPr>
          <p:cNvPr id="108550" name="Obrázek 10" descr="45m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982" y="1746056"/>
            <a:ext cx="2305298" cy="189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1" name="Obrázek 11" descr="120m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1145" y="1700808"/>
            <a:ext cx="2400775" cy="196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755576" y="5427439"/>
          <a:ext cx="4708127" cy="449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68" name="Rovnica" r:id="rId6" imgW="2539800" imgH="253800" progId="Equation.3">
                  <p:embed/>
                </p:oleObj>
              </mc:Choice>
              <mc:Fallback>
                <p:oleObj name="Rovnica" r:id="rId6" imgW="2539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5427439"/>
                        <a:ext cx="4708127" cy="4498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Obrázok 12" descr="block-l-2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4365104"/>
            <a:ext cx="2017713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rafik 16" descr="Logo-Lufthansa-800px.svg"/>
          <p:cNvPicPr>
            <a:picLocks noChangeAspect="1"/>
          </p:cNvPicPr>
          <p:nvPr/>
        </p:nvPicPr>
        <p:blipFill>
          <a:blip r:embed="rId9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99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Verification</a:t>
            </a:r>
            <a:endParaRPr lang="sk-SK" dirty="0" smtClean="0"/>
          </a:p>
        </p:txBody>
      </p:sp>
      <p:sp>
        <p:nvSpPr>
          <p:cNvPr id="38919" name="Zástupný symbol obsahu 2"/>
          <p:cNvSpPr>
            <a:spLocks noGrp="1"/>
          </p:cNvSpPr>
          <p:nvPr>
            <p:ph sz="half" idx="1"/>
          </p:nvPr>
        </p:nvSpPr>
        <p:spPr>
          <a:xfrm>
            <a:off x="250825" y="836613"/>
            <a:ext cx="8464550" cy="5545137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Parameters of the model:</a:t>
            </a:r>
          </a:p>
          <a:p>
            <a:pPr lvl="1"/>
            <a:r>
              <a:rPr lang="en-US" sz="1800" dirty="0" smtClean="0"/>
              <a:t>   for every airport and day hour</a:t>
            </a:r>
          </a:p>
          <a:p>
            <a:pPr lvl="1"/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       for every flight length</a:t>
            </a:r>
          </a:p>
          <a:p>
            <a:pPr lvl="1"/>
            <a:r>
              <a:rPr lang="en-US" sz="1800" dirty="0" smtClean="0"/>
              <a:t>Parameters are estimated by automatic scripts in R and quality is proofed by Chi-Square test.</a:t>
            </a:r>
          </a:p>
          <a:p>
            <a:pPr>
              <a:buFontTx/>
              <a:buNone/>
            </a:pPr>
            <a:r>
              <a:rPr lang="en-US" sz="2000" dirty="0" smtClean="0"/>
              <a:t>Model applied to South American airline data</a:t>
            </a:r>
          </a:p>
          <a:p>
            <a:pPr>
              <a:buFontTx/>
              <a:buNone/>
            </a:pPr>
            <a:r>
              <a:rPr lang="en-US" sz="2000" dirty="0" smtClean="0"/>
              <a:t>Validation of various assumptions of the model</a:t>
            </a:r>
          </a:p>
          <a:p>
            <a:pPr lvl="1"/>
            <a:r>
              <a:rPr lang="en-US" sz="1800" dirty="0" smtClean="0"/>
              <a:t>Stability of parameters over time, …</a:t>
            </a:r>
          </a:p>
          <a:p>
            <a:pPr>
              <a:buFontTx/>
              <a:buNone/>
            </a:pPr>
            <a:endParaRPr lang="sk-SK" sz="1800" dirty="0" smtClean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38921" name="Zástupný symbol čísla snímky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9C0A07E-656A-4D65-99F8-5A0A5ADCDC1B}" type="slidenum">
              <a:rPr lang="de-DE" smtClean="0"/>
              <a:pPr/>
              <a:t>101</a:t>
            </a:fld>
            <a:endParaRPr lang="de-DE" dirty="0" smtClean="0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714375" y="1988840"/>
          <a:ext cx="49530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68" name="Rovnica" r:id="rId4" imgW="317160" imgH="203040" progId="Equation.3">
                  <p:embed/>
                </p:oleObj>
              </mc:Choice>
              <mc:Fallback>
                <p:oleObj name="Rovnica" r:id="rId4" imgW="317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988840"/>
                        <a:ext cx="495300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690563" y="1340768"/>
          <a:ext cx="238125" cy="24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69" name="Rovnica" r:id="rId6" imgW="152280" imgH="164880" progId="Equation.3">
                  <p:embed/>
                </p:oleObj>
              </mc:Choice>
              <mc:Fallback>
                <p:oleObj name="Rovnica" r:id="rId6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1340768"/>
                        <a:ext cx="238125" cy="246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714375" y="1700808"/>
          <a:ext cx="476250" cy="24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70" name="Rovnica" r:id="rId8" imgW="304560" imgH="164880" progId="Equation.3">
                  <p:embed/>
                </p:oleObj>
              </mc:Choice>
              <mc:Fallback>
                <p:oleObj name="Rovnica" r:id="rId8" imgW="30456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700808"/>
                        <a:ext cx="476250" cy="246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2287" y="4629174"/>
            <a:ext cx="2449513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4" y="4594820"/>
            <a:ext cx="2952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31864" y="4585284"/>
            <a:ext cx="2864272" cy="172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6" descr="Logo-Lufthansa-800px.svg"/>
          <p:cNvPicPr>
            <a:picLocks noChangeAspect="1"/>
          </p:cNvPicPr>
          <p:nvPr/>
        </p:nvPicPr>
        <p:blipFill>
          <a:blip r:embed="rId13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65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Gain of the Method</a:t>
            </a:r>
            <a:endParaRPr lang="cs-CZ" dirty="0" smtClean="0">
              <a:solidFill>
                <a:schemeClr val="bg1"/>
              </a:solidFill>
            </a:endParaRPr>
          </a:p>
        </p:txBody>
      </p:sp>
      <p:sp>
        <p:nvSpPr>
          <p:cNvPr id="17305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chemeClr val="tx2"/>
                </a:solidFill>
              </a:rPr>
              <a:t>ORC</a:t>
            </a:r>
          </a:p>
          <a:p>
            <a:pPr lvl="1"/>
            <a:r>
              <a:rPr lang="en-US" dirty="0" smtClean="0"/>
              <a:t>Standard KPI method</a:t>
            </a:r>
          </a:p>
          <a:p>
            <a:pPr lvl="1"/>
            <a:r>
              <a:rPr lang="en-US" dirty="0" smtClean="0"/>
              <a:t>Bonus for ground buffer minutes</a:t>
            </a:r>
          </a:p>
          <a:p>
            <a:pPr lvl="1"/>
            <a:r>
              <a:rPr lang="en-US" dirty="0" smtClean="0"/>
              <a:t>Threshold value for maximal ground buffer time (15 minutes)</a:t>
            </a:r>
          </a:p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PDP</a:t>
            </a:r>
          </a:p>
          <a:p>
            <a:pPr lvl="1"/>
            <a:r>
              <a:rPr lang="en-US" dirty="0" smtClean="0"/>
              <a:t>Total probability of delay propagation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600" dirty="0" smtClean="0"/>
              <a:t>EAD – expected arrival delay</a:t>
            </a:r>
            <a:endParaRPr lang="en-US" dirty="0" smtClean="0"/>
          </a:p>
          <a:p>
            <a:pPr>
              <a:buFontTx/>
              <a:buNone/>
            </a:pPr>
            <a:endParaRPr lang="sk-SK" dirty="0" smtClean="0"/>
          </a:p>
        </p:txBody>
      </p:sp>
      <p:sp>
        <p:nvSpPr>
          <p:cNvPr id="4" name="Footer Placeholder 3"/>
          <p:cNvSpPr txBox="1">
            <a:spLocks noGrp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miter lim="800000"/>
            <a:headEnd/>
            <a:tailEnd/>
          </a:ln>
        </p:spPr>
        <p:txBody>
          <a:bodyPr tIns="28800"/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Tahoma" pitchFamily="34" charset="0"/>
              </a:rPr>
              <a:t>Robust Tail Assignment</a:t>
            </a:r>
            <a:endParaRPr lang="de-DE" sz="1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73061" name="Slide Number Placeholder 4"/>
          <p:cNvSpPr txBox="1">
            <a:spLocks noGrp="1"/>
          </p:cNvSpPr>
          <p:nvPr/>
        </p:nvSpPr>
        <p:spPr bwMode="auto">
          <a:xfrm>
            <a:off x="6732588" y="6597650"/>
            <a:ext cx="24114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28800"/>
          <a:lstStyle/>
          <a:p>
            <a:pPr algn="r"/>
            <a:fld id="{F9DE6128-7481-483B-BE82-9DAEC89F755B}" type="slidenum">
              <a:rPr lang="de-DE" sz="1400">
                <a:solidFill>
                  <a:schemeClr val="bg1"/>
                </a:solidFill>
                <a:latin typeface="Tahoma" pitchFamily="34" charset="0"/>
              </a:rPr>
              <a:pPr algn="r"/>
              <a:t>102</a:t>
            </a:fld>
            <a:endParaRPr lang="de-DE" sz="1400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8" name="Tabuľka 7"/>
          <p:cNvGraphicFramePr>
            <a:graphicFrameLocks noGrp="1"/>
          </p:cNvGraphicFramePr>
          <p:nvPr/>
        </p:nvGraphicFramePr>
        <p:xfrm>
          <a:off x="539552" y="3861048"/>
          <a:ext cx="7992889" cy="2135823"/>
        </p:xfrm>
        <a:graphic>
          <a:graphicData uri="http://schemas.openxmlformats.org/drawingml/2006/table">
            <a:tbl>
              <a:tblPr/>
              <a:tblGrid>
                <a:gridCol w="983689"/>
                <a:gridCol w="756940"/>
                <a:gridCol w="783616"/>
                <a:gridCol w="781949"/>
                <a:gridCol w="780282"/>
                <a:gridCol w="781950"/>
                <a:gridCol w="780282"/>
                <a:gridCol w="781949"/>
                <a:gridCol w="780282"/>
                <a:gridCol w="781950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  <a:endParaRPr kumimoji="0" lang="sk-S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</a:rPr>
                        <a:t>ORC</a:t>
                      </a:r>
                      <a:endParaRPr kumimoji="0" lang="sk-S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</a:rPr>
                        <a:t>PDP</a:t>
                      </a:r>
                      <a:endParaRPr kumimoji="0" lang="sk-S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</a:rPr>
                        <a:t>Savings</a:t>
                      </a:r>
                      <a:endParaRPr kumimoji="0" lang="sk-S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#days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PDP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EAD [min]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CPU [s]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PDP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EAD [min]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CPU [s]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PDP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EAD [min]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January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414,51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28488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395,46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28085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66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19,05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403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20000"/>
                      </a:srgbClr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February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540,48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31870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31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530,42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31652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89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10,06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218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20000"/>
                      </a:srgbClr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March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516,69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30363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31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507,91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30174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75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8,78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189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20000"/>
                      </a:srgbClr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April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465,48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34453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42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449,16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34159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71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16,51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294</a:t>
                      </a:r>
                      <a:endParaRPr kumimoji="0" 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016B2E-0D82-4784-BB70-0C90911E277B}" type="slidenum">
              <a:rPr lang="de-DE" smtClean="0"/>
              <a:pPr>
                <a:defRPr/>
              </a:pPr>
              <a:t>102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pic>
        <p:nvPicPr>
          <p:cNvPr id="11" name="Grafik 16" descr="Logo-Lufthansa-800px.svg"/>
          <p:cNvPicPr>
            <a:picLocks noChangeAspect="1"/>
          </p:cNvPicPr>
          <p:nvPr/>
        </p:nvPicPr>
        <p:blipFill>
          <a:blip r:embed="rId3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774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Gain in Detail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717032"/>
            <a:ext cx="8892480" cy="288032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Estimation of monetary savings by the cost  model developed based on EUROCONTROL [2004]</a:t>
            </a:r>
          </a:p>
          <a:p>
            <a:pPr>
              <a:buNone/>
            </a:pPr>
            <a:r>
              <a:rPr lang="en-US" dirty="0" smtClean="0"/>
              <a:t>Lufthansa Systems estimates annual saving of the method in the tail assignment to </a:t>
            </a:r>
            <a:r>
              <a:rPr lang="en-GB" dirty="0" smtClean="0">
                <a:latin typeface="Arial" charset="0"/>
              </a:rPr>
              <a:t>300,000</a:t>
            </a:r>
            <a:r>
              <a:rPr lang="en-US" dirty="0" smtClean="0">
                <a:latin typeface="Arial" charset="0"/>
              </a:rPr>
              <a:t> € for short haul carrier with 30 aircraft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Application in other planning stages may increase the benefit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0770FC-2812-471D-A811-FF1D7C66004C}" type="slidenum">
              <a:rPr lang="de-DE" smtClean="0"/>
              <a:pPr>
                <a:defRPr/>
              </a:pPr>
              <a:t>103</a:t>
            </a:fld>
            <a:endParaRPr lang="de-DE" dirty="0"/>
          </a:p>
        </p:txBody>
      </p:sp>
      <p:pic>
        <p:nvPicPr>
          <p:cNvPr id="6" name="Picture 5" descr="histogram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260648"/>
            <a:ext cx="3600400" cy="359432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51520" y="980728"/>
            <a:ext cx="475252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Pct val="85000"/>
              <a:buFontTx/>
              <a:buNone/>
              <a:tabLst>
                <a:tab pos="542925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ORC vs. PDP on a single disruption scenario</a:t>
            </a:r>
            <a:endParaRPr kumimoji="0" lang="en-US" sz="18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46088" marR="0" lvl="1" indent="-2667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2659A5"/>
              </a:buClr>
              <a:buSzPct val="70000"/>
              <a:buFont typeface="Wingdings 3" pitchFamily="18" charset="2"/>
              <a:buBlip>
                <a:blip r:embed="rId3"/>
              </a:buBlip>
              <a:tabLst>
                <a:tab pos="542925" algn="l"/>
              </a:tabLst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</a:rPr>
              <a:t>ORC outperforms PDP only in 21% </a:t>
            </a:r>
            <a:r>
              <a:rPr lang="en-GB" sz="1600" kern="0" dirty="0" smtClean="0">
                <a:latin typeface="Tahoma" pitchFamily="34" charset="0"/>
              </a:rPr>
              <a:t>of cases</a:t>
            </a:r>
          </a:p>
          <a:p>
            <a:pPr marL="446088" marR="0" lvl="1" indent="-2667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2659A5"/>
              </a:buClr>
              <a:buSzPct val="70000"/>
              <a:buFont typeface="Wingdings 3" pitchFamily="18" charset="2"/>
              <a:buBlip>
                <a:blip r:embed="rId3"/>
              </a:buBlip>
              <a:tabLst>
                <a:tab pos="542925" algn="l"/>
              </a:tabLst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</a:rPr>
              <a:t>PDP saves on average</a:t>
            </a:r>
            <a:r>
              <a:rPr kumimoji="0" lang="en-GB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</a:rPr>
              <a:t>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</a:rPr>
              <a:t>29 minutes of arrival delay</a:t>
            </a:r>
          </a:p>
          <a:p>
            <a:pPr marL="446088" marR="0" lvl="1" indent="-2667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2659A5"/>
              </a:buClr>
              <a:buSzPct val="70000"/>
              <a:buFont typeface="Wingdings 3" pitchFamily="18" charset="2"/>
              <a:buBlip>
                <a:blip r:embed="rId3"/>
              </a:buBlip>
              <a:tabLst>
                <a:tab pos="542925" algn="l"/>
              </a:tabLst>
              <a:defRPr/>
            </a:pPr>
            <a:r>
              <a:rPr lang="en-GB" sz="1600" kern="0" dirty="0" smtClean="0">
                <a:latin typeface="Tahoma" pitchFamily="34" charset="0"/>
              </a:rPr>
              <a:t>For more disrupted days, PDP saves on average  62 minutes of arrival delay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</a:endParaRPr>
          </a:p>
        </p:txBody>
      </p:sp>
      <p:pic>
        <p:nvPicPr>
          <p:cNvPr id="10" name="Grafik 16" descr="Logo-Lufthansa-800px.svg"/>
          <p:cNvPicPr>
            <a:picLocks noChangeAspect="1"/>
          </p:cNvPicPr>
          <p:nvPr/>
        </p:nvPicPr>
        <p:blipFill>
          <a:blip r:embed="rId4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90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Planning</a:t>
            </a:r>
            <a:r>
              <a:rPr lang="de-DE" dirty="0"/>
              <a:t> in Public Transport</a:t>
            </a:r>
            <a:br>
              <a:rPr lang="de-DE" dirty="0"/>
            </a:br>
            <a:r>
              <a:rPr lang="de-DE" sz="1400" b="1" dirty="0"/>
              <a:t>(</a:t>
            </a:r>
            <a:r>
              <a:rPr lang="de-DE" sz="1400" b="1" dirty="0" err="1"/>
              <a:t>Product</a:t>
            </a:r>
            <a:r>
              <a:rPr lang="de-DE" sz="1400" b="1" dirty="0"/>
              <a:t>, </a:t>
            </a:r>
            <a:r>
              <a:rPr lang="de-DE" sz="1400" b="1" i="1" dirty="0"/>
              <a:t>Project</a:t>
            </a:r>
            <a:r>
              <a:rPr lang="de-DE" sz="1400" b="1" dirty="0"/>
              <a:t>, </a:t>
            </a:r>
            <a:r>
              <a:rPr lang="de-DE" sz="1400" b="1" i="1" u="sng" dirty="0" err="1"/>
              <a:t>Planned</a:t>
            </a:r>
            <a:r>
              <a:rPr lang="de-DE" sz="1400" b="1" dirty="0"/>
              <a:t>)</a:t>
            </a:r>
          </a:p>
        </p:txBody>
      </p:sp>
      <p:sp>
        <p:nvSpPr>
          <p:cNvPr id="60" name="Fußzeilenplatzhalt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1" name="Foliennummernplatzhalt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E1B10A0-2C3A-4C4E-86E8-03D51B444A3B}" type="slidenum">
              <a:rPr lang="de-DE"/>
              <a:pPr/>
              <a:t>104</a:t>
            </a:fld>
            <a:endParaRPr lang="de-DE"/>
          </a:p>
        </p:txBody>
      </p:sp>
      <p:sp>
        <p:nvSpPr>
          <p:cNvPr id="1089538" name="Text Box 2"/>
          <p:cNvSpPr txBox="1">
            <a:spLocks noChangeArrowheads="1"/>
          </p:cNvSpPr>
          <p:nvPr/>
        </p:nvSpPr>
        <p:spPr bwMode="auto">
          <a:xfrm>
            <a:off x="5081836" y="6312446"/>
            <a:ext cx="666750" cy="215444"/>
          </a:xfrm>
          <a:prstGeom prst="rect">
            <a:avLst/>
          </a:prstGeom>
          <a:solidFill>
            <a:srgbClr val="993300">
              <a:alpha val="50999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</a:rPr>
              <a:t>B3</a:t>
            </a:r>
          </a:p>
        </p:txBody>
      </p:sp>
      <p:sp>
        <p:nvSpPr>
          <p:cNvPr id="1089540" name="Text Box 4"/>
          <p:cNvSpPr txBox="1">
            <a:spLocks noChangeArrowheads="1"/>
          </p:cNvSpPr>
          <p:nvPr/>
        </p:nvSpPr>
        <p:spPr bwMode="auto">
          <a:xfrm rot="5400000">
            <a:off x="2189411" y="-1101179"/>
            <a:ext cx="2600325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de-DE" sz="2000">
                <a:solidFill>
                  <a:srgbClr val="CCCCFF"/>
                </a:solidFill>
                <a:latin typeface="Tahoma" pitchFamily="34" charset="0"/>
              </a:rPr>
              <a:t>Cost Recovery</a:t>
            </a:r>
          </a:p>
          <a:p>
            <a:pPr algn="r"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Fares</a:t>
            </a:r>
          </a:p>
          <a:p>
            <a:pPr algn="r" eaLnBrk="0" hangingPunct="0"/>
            <a:r>
              <a:rPr lang="de-DE" sz="2000">
                <a:solidFill>
                  <a:srgbClr val="CCCCFF"/>
                </a:solidFill>
                <a:latin typeface="Tahoma" pitchFamily="34" charset="0"/>
              </a:rPr>
              <a:t>Construction Costs</a:t>
            </a:r>
          </a:p>
          <a:p>
            <a:pPr algn="r"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Network Topology</a:t>
            </a:r>
          </a:p>
          <a:p>
            <a:pPr algn="r" eaLnBrk="0" hangingPunct="0"/>
            <a:r>
              <a:rPr lang="de-DE" sz="2000">
                <a:solidFill>
                  <a:srgbClr val="CCCCFF"/>
                </a:solidFill>
                <a:latin typeface="Tahoma" pitchFamily="34" charset="0"/>
              </a:rPr>
              <a:t>Velocities</a:t>
            </a:r>
          </a:p>
          <a:p>
            <a:pPr algn="r"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Lines</a:t>
            </a:r>
          </a:p>
          <a:p>
            <a:pPr algn="r" eaLnBrk="0" hangingPunct="0"/>
            <a:r>
              <a:rPr lang="de-DE" sz="2000">
                <a:solidFill>
                  <a:srgbClr val="CCCCFF"/>
                </a:solidFill>
                <a:latin typeface="Tahoma" pitchFamily="34" charset="0"/>
              </a:rPr>
              <a:t>Service Level</a:t>
            </a:r>
          </a:p>
          <a:p>
            <a:pPr algn="r"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Frequencies</a:t>
            </a:r>
          </a:p>
          <a:p>
            <a:pPr algn="r" eaLnBrk="0" hangingPunct="0"/>
            <a:r>
              <a:rPr lang="de-DE" sz="2000">
                <a:solidFill>
                  <a:srgbClr val="CCCCFF"/>
                </a:solidFill>
                <a:latin typeface="Tahoma" pitchFamily="34" charset="0"/>
              </a:rPr>
              <a:t>Connections</a:t>
            </a:r>
          </a:p>
          <a:p>
            <a:pPr algn="r"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Timetable</a:t>
            </a:r>
          </a:p>
          <a:p>
            <a:pPr algn="r" eaLnBrk="0" hangingPunct="0"/>
            <a:r>
              <a:rPr lang="de-DE" sz="2000">
                <a:solidFill>
                  <a:srgbClr val="CCCCFF"/>
                </a:solidFill>
                <a:latin typeface="Tahoma" pitchFamily="34" charset="0"/>
              </a:rPr>
              <a:t>Sensitivity</a:t>
            </a:r>
          </a:p>
          <a:p>
            <a:pPr algn="r"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Rotations</a:t>
            </a:r>
          </a:p>
          <a:p>
            <a:pPr algn="r" eaLnBrk="0" hangingPunct="0"/>
            <a:r>
              <a:rPr lang="de-DE" sz="2000">
                <a:solidFill>
                  <a:srgbClr val="CCCCFF"/>
                </a:solidFill>
                <a:latin typeface="Tahoma" pitchFamily="34" charset="0"/>
              </a:rPr>
              <a:t>Relief Points</a:t>
            </a:r>
          </a:p>
          <a:p>
            <a:pPr algn="r"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Duties</a:t>
            </a:r>
          </a:p>
          <a:p>
            <a:pPr algn="r" eaLnBrk="0" hangingPunct="0"/>
            <a:r>
              <a:rPr lang="de-DE" sz="2000">
                <a:solidFill>
                  <a:srgbClr val="CCCCFF"/>
                </a:solidFill>
                <a:latin typeface="Tahoma" pitchFamily="34" charset="0"/>
              </a:rPr>
              <a:t>Duty Mix</a:t>
            </a:r>
          </a:p>
          <a:p>
            <a:pPr algn="r"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Rostering</a:t>
            </a:r>
          </a:p>
          <a:p>
            <a:pPr algn="r" eaLnBrk="0" hangingPunct="0"/>
            <a:r>
              <a:rPr lang="de-DE" sz="2000">
                <a:solidFill>
                  <a:srgbClr val="CCCCFF"/>
                </a:solidFill>
                <a:latin typeface="Tahoma" pitchFamily="34" charset="0"/>
              </a:rPr>
              <a:t>Fairness</a:t>
            </a:r>
          </a:p>
          <a:p>
            <a:pPr algn="r"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Crew Assignment</a:t>
            </a:r>
          </a:p>
          <a:p>
            <a:pPr algn="r" eaLnBrk="0" hangingPunct="0"/>
            <a:r>
              <a:rPr lang="de-DE" sz="2000">
                <a:solidFill>
                  <a:srgbClr val="CCCCFF"/>
                </a:solidFill>
                <a:latin typeface="Tahoma" pitchFamily="34" charset="0"/>
              </a:rPr>
              <a:t>Disruptions</a:t>
            </a:r>
          </a:p>
          <a:p>
            <a:pPr algn="r"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Operations Control</a:t>
            </a:r>
          </a:p>
        </p:txBody>
      </p:sp>
      <p:sp>
        <p:nvSpPr>
          <p:cNvPr id="1089541" name="Text Box 5"/>
          <p:cNvSpPr txBox="1">
            <a:spLocks noChangeArrowheads="1"/>
          </p:cNvSpPr>
          <p:nvPr/>
        </p:nvSpPr>
        <p:spPr bwMode="auto">
          <a:xfrm>
            <a:off x="6534398" y="3272383"/>
            <a:ext cx="245745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sz="2000">
                <a:solidFill>
                  <a:srgbClr val="3333CC"/>
                </a:solidFill>
                <a:latin typeface="Tahoma" pitchFamily="34" charset="0"/>
              </a:rPr>
              <a:t>multidepartmental</a:t>
            </a:r>
          </a:p>
          <a:p>
            <a:pPr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Departments</a:t>
            </a:r>
          </a:p>
          <a:p>
            <a:pPr eaLnBrk="0" hangingPunct="0"/>
            <a:r>
              <a:rPr lang="de-DE" sz="2000">
                <a:solidFill>
                  <a:srgbClr val="3333CC"/>
                </a:solidFill>
                <a:latin typeface="Tahoma" pitchFamily="34" charset="0"/>
              </a:rPr>
              <a:t>multidepotwise</a:t>
            </a:r>
          </a:p>
          <a:p>
            <a:pPr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Depots</a:t>
            </a:r>
          </a:p>
          <a:p>
            <a:pPr eaLnBrk="0" hangingPunct="0"/>
            <a:r>
              <a:rPr lang="de-DE" sz="2000">
                <a:solidFill>
                  <a:srgbClr val="3333CC"/>
                </a:solidFill>
                <a:latin typeface="Tahoma" pitchFamily="34" charset="0"/>
              </a:rPr>
              <a:t>multiple line groups</a:t>
            </a:r>
          </a:p>
          <a:p>
            <a:pPr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Line Groups</a:t>
            </a:r>
          </a:p>
          <a:p>
            <a:pPr eaLnBrk="0" hangingPunct="0"/>
            <a:r>
              <a:rPr lang="de-DE" sz="2000">
                <a:solidFill>
                  <a:srgbClr val="3333CC"/>
                </a:solidFill>
                <a:latin typeface="Tahoma" pitchFamily="34" charset="0"/>
              </a:rPr>
              <a:t>multiple lines</a:t>
            </a:r>
          </a:p>
          <a:p>
            <a:pPr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Lines</a:t>
            </a:r>
          </a:p>
          <a:p>
            <a:pPr eaLnBrk="0" hangingPunct="0"/>
            <a:r>
              <a:rPr lang="de-DE" sz="2000">
                <a:solidFill>
                  <a:srgbClr val="3333CC"/>
                </a:solidFill>
                <a:latin typeface="Tahoma" pitchFamily="34" charset="0"/>
              </a:rPr>
              <a:t>multiple rotations</a:t>
            </a:r>
          </a:p>
          <a:p>
            <a:pPr eaLnBrk="0" hangingPunct="0"/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Rotations</a:t>
            </a:r>
          </a:p>
        </p:txBody>
      </p:sp>
      <p:sp>
        <p:nvSpPr>
          <p:cNvPr id="1089543" name="Rectangle 7"/>
          <p:cNvSpPr>
            <a:spLocks noChangeArrowheads="1"/>
          </p:cNvSpPr>
          <p:nvPr/>
        </p:nvSpPr>
        <p:spPr bwMode="auto">
          <a:xfrm>
            <a:off x="3632448" y="3618458"/>
            <a:ext cx="2873375" cy="260032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44" name="Rectangle 8"/>
          <p:cNvSpPr>
            <a:spLocks noChangeArrowheads="1"/>
          </p:cNvSpPr>
          <p:nvPr/>
        </p:nvSpPr>
        <p:spPr bwMode="auto">
          <a:xfrm>
            <a:off x="1181348" y="3627983"/>
            <a:ext cx="2451100" cy="2600325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46" name="Rectangle 10"/>
          <p:cNvSpPr>
            <a:spLocks noChangeArrowheads="1"/>
          </p:cNvSpPr>
          <p:nvPr/>
        </p:nvSpPr>
        <p:spPr bwMode="auto">
          <a:xfrm>
            <a:off x="505073" y="3627983"/>
            <a:ext cx="676275" cy="2600325"/>
          </a:xfrm>
          <a:prstGeom prst="rect">
            <a:avLst/>
          </a:prstGeom>
          <a:solidFill>
            <a:srgbClr val="66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47" name="Line 11"/>
          <p:cNvSpPr>
            <a:spLocks noChangeShapeType="1"/>
          </p:cNvSpPr>
          <p:nvPr/>
        </p:nvSpPr>
        <p:spPr bwMode="auto">
          <a:xfrm>
            <a:off x="1181348" y="3647033"/>
            <a:ext cx="0" cy="259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48" name="Line 12"/>
          <p:cNvSpPr>
            <a:spLocks noChangeShapeType="1"/>
          </p:cNvSpPr>
          <p:nvPr/>
        </p:nvSpPr>
        <p:spPr bwMode="auto">
          <a:xfrm>
            <a:off x="857498" y="3653383"/>
            <a:ext cx="0" cy="25622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49" name="Rectangle 13"/>
          <p:cNvSpPr>
            <a:spLocks noChangeArrowheads="1"/>
          </p:cNvSpPr>
          <p:nvPr/>
        </p:nvSpPr>
        <p:spPr bwMode="auto">
          <a:xfrm>
            <a:off x="505073" y="3607346"/>
            <a:ext cx="6000750" cy="2620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50" name="Line 14"/>
          <p:cNvSpPr>
            <a:spLocks noChangeShapeType="1"/>
          </p:cNvSpPr>
          <p:nvPr/>
        </p:nvSpPr>
        <p:spPr bwMode="auto">
          <a:xfrm>
            <a:off x="505073" y="3607346"/>
            <a:ext cx="6000750" cy="206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51" name="Line 15"/>
          <p:cNvSpPr>
            <a:spLocks noChangeShapeType="1"/>
          </p:cNvSpPr>
          <p:nvPr/>
        </p:nvSpPr>
        <p:spPr bwMode="auto">
          <a:xfrm>
            <a:off x="505073" y="4085183"/>
            <a:ext cx="600075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52" name="Line 16"/>
          <p:cNvSpPr>
            <a:spLocks noChangeShapeType="1"/>
          </p:cNvSpPr>
          <p:nvPr/>
        </p:nvSpPr>
        <p:spPr bwMode="auto">
          <a:xfrm>
            <a:off x="505073" y="4694783"/>
            <a:ext cx="600075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53" name="Line 17"/>
          <p:cNvSpPr>
            <a:spLocks noChangeShapeType="1"/>
          </p:cNvSpPr>
          <p:nvPr/>
        </p:nvSpPr>
        <p:spPr bwMode="auto">
          <a:xfrm>
            <a:off x="505073" y="5304383"/>
            <a:ext cx="600075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54" name="Line 18"/>
          <p:cNvSpPr>
            <a:spLocks noChangeShapeType="1"/>
          </p:cNvSpPr>
          <p:nvPr/>
        </p:nvSpPr>
        <p:spPr bwMode="auto">
          <a:xfrm>
            <a:off x="505073" y="5913983"/>
            <a:ext cx="600075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55" name="Line 19"/>
          <p:cNvSpPr>
            <a:spLocks noChangeShapeType="1"/>
          </p:cNvSpPr>
          <p:nvPr/>
        </p:nvSpPr>
        <p:spPr bwMode="auto">
          <a:xfrm>
            <a:off x="505073" y="3856583"/>
            <a:ext cx="6000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56" name="Line 20"/>
          <p:cNvSpPr>
            <a:spLocks noChangeShapeType="1"/>
          </p:cNvSpPr>
          <p:nvPr/>
        </p:nvSpPr>
        <p:spPr bwMode="auto">
          <a:xfrm>
            <a:off x="505073" y="4389983"/>
            <a:ext cx="6000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57" name="Line 21"/>
          <p:cNvSpPr>
            <a:spLocks noChangeShapeType="1"/>
          </p:cNvSpPr>
          <p:nvPr/>
        </p:nvSpPr>
        <p:spPr bwMode="auto">
          <a:xfrm>
            <a:off x="505073" y="4999583"/>
            <a:ext cx="6000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58" name="Line 22"/>
          <p:cNvSpPr>
            <a:spLocks noChangeShapeType="1"/>
          </p:cNvSpPr>
          <p:nvPr/>
        </p:nvSpPr>
        <p:spPr bwMode="auto">
          <a:xfrm>
            <a:off x="505073" y="5609183"/>
            <a:ext cx="6000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59" name="Line 23"/>
          <p:cNvSpPr>
            <a:spLocks noChangeShapeType="1"/>
          </p:cNvSpPr>
          <p:nvPr/>
        </p:nvSpPr>
        <p:spPr bwMode="auto">
          <a:xfrm>
            <a:off x="4815136" y="3627983"/>
            <a:ext cx="0" cy="259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60" name="Line 24"/>
          <p:cNvSpPr>
            <a:spLocks noChangeShapeType="1"/>
          </p:cNvSpPr>
          <p:nvPr/>
        </p:nvSpPr>
        <p:spPr bwMode="auto">
          <a:xfrm>
            <a:off x="4224586" y="3627983"/>
            <a:ext cx="0" cy="259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61" name="Line 25"/>
          <p:cNvSpPr>
            <a:spLocks noChangeShapeType="1"/>
          </p:cNvSpPr>
          <p:nvPr/>
        </p:nvSpPr>
        <p:spPr bwMode="auto">
          <a:xfrm>
            <a:off x="3632448" y="3627983"/>
            <a:ext cx="0" cy="259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62" name="Line 26"/>
          <p:cNvSpPr>
            <a:spLocks noChangeShapeType="1"/>
          </p:cNvSpPr>
          <p:nvPr/>
        </p:nvSpPr>
        <p:spPr bwMode="auto">
          <a:xfrm>
            <a:off x="1773486" y="3627983"/>
            <a:ext cx="0" cy="259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63" name="Line 27"/>
          <p:cNvSpPr>
            <a:spLocks noChangeShapeType="1"/>
          </p:cNvSpPr>
          <p:nvPr/>
        </p:nvSpPr>
        <p:spPr bwMode="auto">
          <a:xfrm>
            <a:off x="2449761" y="3627983"/>
            <a:ext cx="0" cy="259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64" name="Line 28"/>
          <p:cNvSpPr>
            <a:spLocks noChangeShapeType="1"/>
          </p:cNvSpPr>
          <p:nvPr/>
        </p:nvSpPr>
        <p:spPr bwMode="auto">
          <a:xfrm>
            <a:off x="3040311" y="3627983"/>
            <a:ext cx="0" cy="259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65" name="Line 29"/>
          <p:cNvSpPr>
            <a:spLocks noChangeShapeType="1"/>
          </p:cNvSpPr>
          <p:nvPr/>
        </p:nvSpPr>
        <p:spPr bwMode="auto">
          <a:xfrm>
            <a:off x="2111623" y="3627983"/>
            <a:ext cx="0" cy="2590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66" name="Line 30"/>
          <p:cNvSpPr>
            <a:spLocks noChangeShapeType="1"/>
          </p:cNvSpPr>
          <p:nvPr/>
        </p:nvSpPr>
        <p:spPr bwMode="auto">
          <a:xfrm>
            <a:off x="2702173" y="3627983"/>
            <a:ext cx="0" cy="2590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67" name="Line 31"/>
          <p:cNvSpPr>
            <a:spLocks noChangeShapeType="1"/>
          </p:cNvSpPr>
          <p:nvPr/>
        </p:nvSpPr>
        <p:spPr bwMode="auto">
          <a:xfrm>
            <a:off x="1519486" y="3627983"/>
            <a:ext cx="0" cy="2590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68" name="Line 32"/>
          <p:cNvSpPr>
            <a:spLocks noChangeShapeType="1"/>
          </p:cNvSpPr>
          <p:nvPr/>
        </p:nvSpPr>
        <p:spPr bwMode="auto">
          <a:xfrm>
            <a:off x="3378448" y="3627983"/>
            <a:ext cx="0" cy="2590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69" name="Line 33"/>
          <p:cNvSpPr>
            <a:spLocks noChangeShapeType="1"/>
          </p:cNvSpPr>
          <p:nvPr/>
        </p:nvSpPr>
        <p:spPr bwMode="auto">
          <a:xfrm>
            <a:off x="3970586" y="3627983"/>
            <a:ext cx="0" cy="2590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70" name="Line 34"/>
          <p:cNvSpPr>
            <a:spLocks noChangeShapeType="1"/>
          </p:cNvSpPr>
          <p:nvPr/>
        </p:nvSpPr>
        <p:spPr bwMode="auto">
          <a:xfrm>
            <a:off x="4476998" y="3627983"/>
            <a:ext cx="0" cy="2590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71" name="Line 35"/>
          <p:cNvSpPr>
            <a:spLocks noChangeShapeType="1"/>
          </p:cNvSpPr>
          <p:nvPr/>
        </p:nvSpPr>
        <p:spPr bwMode="auto">
          <a:xfrm>
            <a:off x="5153273" y="3627983"/>
            <a:ext cx="0" cy="2590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72" name="Line 36"/>
          <p:cNvSpPr>
            <a:spLocks noChangeShapeType="1"/>
          </p:cNvSpPr>
          <p:nvPr/>
        </p:nvSpPr>
        <p:spPr bwMode="auto">
          <a:xfrm>
            <a:off x="5491411" y="3627983"/>
            <a:ext cx="0" cy="259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73" name="Line 37"/>
          <p:cNvSpPr>
            <a:spLocks noChangeShapeType="1"/>
          </p:cNvSpPr>
          <p:nvPr/>
        </p:nvSpPr>
        <p:spPr bwMode="auto">
          <a:xfrm>
            <a:off x="5829548" y="3627983"/>
            <a:ext cx="0" cy="2590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74" name="Line 38"/>
          <p:cNvSpPr>
            <a:spLocks noChangeShapeType="1"/>
          </p:cNvSpPr>
          <p:nvPr/>
        </p:nvSpPr>
        <p:spPr bwMode="auto">
          <a:xfrm>
            <a:off x="6167686" y="3627983"/>
            <a:ext cx="0" cy="259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75" name="Line 39"/>
          <p:cNvSpPr>
            <a:spLocks noChangeShapeType="1"/>
          </p:cNvSpPr>
          <p:nvPr/>
        </p:nvSpPr>
        <p:spPr bwMode="auto">
          <a:xfrm>
            <a:off x="6505823" y="3631158"/>
            <a:ext cx="0" cy="2590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76" name="Oval 40"/>
          <p:cNvSpPr>
            <a:spLocks noChangeArrowheads="1"/>
          </p:cNvSpPr>
          <p:nvPr/>
        </p:nvSpPr>
        <p:spPr bwMode="auto">
          <a:xfrm>
            <a:off x="2792661" y="4383633"/>
            <a:ext cx="1198562" cy="1838325"/>
          </a:xfrm>
          <a:prstGeom prst="ellipse">
            <a:avLst/>
          </a:prstGeom>
          <a:solidFill>
            <a:srgbClr val="00008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79" name="Text Box 43"/>
          <p:cNvSpPr txBox="1">
            <a:spLocks noChangeArrowheads="1"/>
          </p:cNvSpPr>
          <p:nvPr/>
        </p:nvSpPr>
        <p:spPr bwMode="auto">
          <a:xfrm>
            <a:off x="5812086" y="6312446"/>
            <a:ext cx="695325" cy="215444"/>
          </a:xfrm>
          <a:prstGeom prst="rect">
            <a:avLst/>
          </a:prstGeom>
          <a:solidFill>
            <a:srgbClr val="FFFF00">
              <a:alpha val="50999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</a:rPr>
              <a:t>B1</a:t>
            </a:r>
          </a:p>
        </p:txBody>
      </p:sp>
      <p:sp>
        <p:nvSpPr>
          <p:cNvPr id="1089580" name="Text Box 44"/>
          <p:cNvSpPr txBox="1">
            <a:spLocks noChangeArrowheads="1"/>
          </p:cNvSpPr>
          <p:nvPr/>
        </p:nvSpPr>
        <p:spPr bwMode="auto">
          <a:xfrm>
            <a:off x="3326061" y="6312446"/>
            <a:ext cx="923925" cy="215444"/>
          </a:xfrm>
          <a:prstGeom prst="rect">
            <a:avLst/>
          </a:prstGeom>
          <a:solidFill>
            <a:srgbClr val="00FFFF">
              <a:alpha val="50999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</a:rPr>
              <a:t>AN-OPT/B5</a:t>
            </a:r>
          </a:p>
        </p:txBody>
      </p:sp>
      <p:sp>
        <p:nvSpPr>
          <p:cNvPr id="1089581" name="Text Box 45"/>
          <p:cNvSpPr txBox="1">
            <a:spLocks noChangeArrowheads="1"/>
          </p:cNvSpPr>
          <p:nvPr/>
        </p:nvSpPr>
        <p:spPr bwMode="auto">
          <a:xfrm>
            <a:off x="2576761" y="6312446"/>
            <a:ext cx="685800" cy="238125"/>
          </a:xfrm>
          <a:prstGeom prst="rect">
            <a:avLst/>
          </a:prstGeom>
          <a:solidFill>
            <a:srgbClr val="800080">
              <a:alpha val="50999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400" i="1">
                <a:solidFill>
                  <a:srgbClr val="000000"/>
                </a:solidFill>
                <a:latin typeface="Tahoma" pitchFamily="34" charset="0"/>
              </a:rPr>
              <a:t>BS-OPT</a:t>
            </a:r>
          </a:p>
        </p:txBody>
      </p:sp>
      <p:sp>
        <p:nvSpPr>
          <p:cNvPr id="1089582" name="Oval 46"/>
          <p:cNvSpPr>
            <a:spLocks noChangeArrowheads="1"/>
          </p:cNvSpPr>
          <p:nvPr/>
        </p:nvSpPr>
        <p:spPr bwMode="auto">
          <a:xfrm>
            <a:off x="3418136" y="4361408"/>
            <a:ext cx="527050" cy="1852613"/>
          </a:xfrm>
          <a:prstGeom prst="ellipse">
            <a:avLst/>
          </a:prstGeom>
          <a:solidFill>
            <a:srgbClr val="993366">
              <a:alpha val="50999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83" name="Text Box 47"/>
          <p:cNvSpPr txBox="1">
            <a:spLocks noChangeArrowheads="1"/>
          </p:cNvSpPr>
          <p:nvPr/>
        </p:nvSpPr>
        <p:spPr bwMode="auto">
          <a:xfrm>
            <a:off x="2122736" y="3293021"/>
            <a:ext cx="914400" cy="238125"/>
          </a:xfrm>
          <a:prstGeom prst="rect">
            <a:avLst/>
          </a:prstGeom>
          <a:solidFill>
            <a:srgbClr val="FF6600">
              <a:alpha val="50999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400">
                <a:solidFill>
                  <a:srgbClr val="000000"/>
                </a:solidFill>
                <a:latin typeface="Tahoma" pitchFamily="34" charset="0"/>
              </a:rPr>
              <a:t>IS-OPT</a:t>
            </a:r>
          </a:p>
        </p:txBody>
      </p:sp>
      <p:sp>
        <p:nvSpPr>
          <p:cNvPr id="1089584" name="Oval 48"/>
          <p:cNvSpPr>
            <a:spLocks noChangeArrowheads="1"/>
          </p:cNvSpPr>
          <p:nvPr/>
        </p:nvSpPr>
        <p:spPr bwMode="auto">
          <a:xfrm>
            <a:off x="5851773" y="3631158"/>
            <a:ext cx="622300" cy="2566988"/>
          </a:xfrm>
          <a:prstGeom prst="ellipse">
            <a:avLst/>
          </a:prstGeom>
          <a:solidFill>
            <a:srgbClr val="FFFF00">
              <a:alpha val="50999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85" name="Text Box 49"/>
          <p:cNvSpPr txBox="1">
            <a:spLocks noChangeArrowheads="1"/>
          </p:cNvSpPr>
          <p:nvPr/>
        </p:nvSpPr>
        <p:spPr bwMode="auto">
          <a:xfrm>
            <a:off x="1808411" y="6312446"/>
            <a:ext cx="704850" cy="238125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400">
                <a:solidFill>
                  <a:srgbClr val="000000"/>
                </a:solidFill>
                <a:latin typeface="Tahoma" pitchFamily="34" charset="0"/>
              </a:rPr>
              <a:t>VS-OPT</a:t>
            </a:r>
          </a:p>
        </p:txBody>
      </p:sp>
      <p:sp>
        <p:nvSpPr>
          <p:cNvPr id="1089586" name="Text Box 50"/>
          <p:cNvSpPr txBox="1">
            <a:spLocks noChangeArrowheads="1"/>
          </p:cNvSpPr>
          <p:nvPr/>
        </p:nvSpPr>
        <p:spPr bwMode="auto">
          <a:xfrm>
            <a:off x="1087686" y="6312446"/>
            <a:ext cx="657225" cy="238125"/>
          </a:xfrm>
          <a:prstGeom prst="rect">
            <a:avLst/>
          </a:prstGeom>
          <a:solidFill>
            <a:srgbClr val="FF0000">
              <a:alpha val="50999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400">
                <a:solidFill>
                  <a:srgbClr val="000000"/>
                </a:solidFill>
                <a:latin typeface="Tahoma" pitchFamily="34" charset="0"/>
              </a:rPr>
              <a:t>DS-OPT</a:t>
            </a:r>
          </a:p>
        </p:txBody>
      </p:sp>
      <p:sp>
        <p:nvSpPr>
          <p:cNvPr id="1089587" name="Oval 51"/>
          <p:cNvSpPr>
            <a:spLocks noChangeArrowheads="1"/>
          </p:cNvSpPr>
          <p:nvPr/>
        </p:nvSpPr>
        <p:spPr bwMode="auto">
          <a:xfrm>
            <a:off x="1554411" y="4383633"/>
            <a:ext cx="460375" cy="1833563"/>
          </a:xfrm>
          <a:prstGeom prst="ellipse">
            <a:avLst/>
          </a:prstGeom>
          <a:solidFill>
            <a:srgbClr val="FF99CC">
              <a:alpha val="50999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88" name="Oval 52"/>
          <p:cNvSpPr>
            <a:spLocks noChangeArrowheads="1"/>
          </p:cNvSpPr>
          <p:nvPr/>
        </p:nvSpPr>
        <p:spPr bwMode="auto">
          <a:xfrm>
            <a:off x="3967411" y="4377283"/>
            <a:ext cx="1198562" cy="1838325"/>
          </a:xfrm>
          <a:prstGeom prst="ellipse">
            <a:avLst/>
          </a:prstGeom>
          <a:solidFill>
            <a:srgbClr val="008000">
              <a:alpha val="50999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89" name="Oval 53"/>
          <p:cNvSpPr>
            <a:spLocks noChangeArrowheads="1"/>
          </p:cNvSpPr>
          <p:nvPr/>
        </p:nvSpPr>
        <p:spPr bwMode="auto">
          <a:xfrm>
            <a:off x="3986461" y="4101058"/>
            <a:ext cx="222250" cy="2119313"/>
          </a:xfrm>
          <a:prstGeom prst="ellipse">
            <a:avLst/>
          </a:prstGeom>
          <a:solidFill>
            <a:srgbClr val="00FFFF">
              <a:alpha val="50999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90" name="Oval 54"/>
          <p:cNvSpPr>
            <a:spLocks noChangeArrowheads="1"/>
          </p:cNvSpPr>
          <p:nvPr/>
        </p:nvSpPr>
        <p:spPr bwMode="auto">
          <a:xfrm>
            <a:off x="4240461" y="4123283"/>
            <a:ext cx="879475" cy="2074863"/>
          </a:xfrm>
          <a:prstGeom prst="ellipse">
            <a:avLst/>
          </a:prstGeom>
          <a:solidFill>
            <a:srgbClr val="00FF00">
              <a:alpha val="50999"/>
            </a:srgb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91" name="Text Box 55"/>
          <p:cNvSpPr txBox="1">
            <a:spLocks noChangeArrowheads="1"/>
          </p:cNvSpPr>
          <p:nvPr/>
        </p:nvSpPr>
        <p:spPr bwMode="auto">
          <a:xfrm>
            <a:off x="500311" y="6312446"/>
            <a:ext cx="523875" cy="238125"/>
          </a:xfrm>
          <a:prstGeom prst="rect">
            <a:avLst/>
          </a:prstGeom>
          <a:solidFill>
            <a:srgbClr val="FF99CC">
              <a:alpha val="50999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400">
                <a:solidFill>
                  <a:srgbClr val="000000"/>
                </a:solidFill>
                <a:latin typeface="Tahoma" pitchFamily="34" charset="0"/>
              </a:rPr>
              <a:t>APD</a:t>
            </a:r>
          </a:p>
        </p:txBody>
      </p:sp>
      <p:sp>
        <p:nvSpPr>
          <p:cNvPr id="1089592" name="Oval 56"/>
          <p:cNvSpPr>
            <a:spLocks noChangeArrowheads="1"/>
          </p:cNvSpPr>
          <p:nvPr/>
        </p:nvSpPr>
        <p:spPr bwMode="auto">
          <a:xfrm>
            <a:off x="2037011" y="4389983"/>
            <a:ext cx="1360487" cy="1828800"/>
          </a:xfrm>
          <a:prstGeom prst="ellipse">
            <a:avLst/>
          </a:prstGeom>
          <a:gradFill rotWithShape="0">
            <a:gsLst>
              <a:gs pos="0">
                <a:srgbClr val="FF0000">
                  <a:alpha val="50999"/>
                </a:srgbClr>
              </a:gs>
              <a:gs pos="100000">
                <a:srgbClr val="FF9933"/>
              </a:gs>
            </a:gsLst>
            <a:lin ang="5400000" scaled="1"/>
          </a:gra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93" name="Text Box 57"/>
          <p:cNvSpPr txBox="1">
            <a:spLocks noChangeArrowheads="1"/>
          </p:cNvSpPr>
          <p:nvPr/>
        </p:nvSpPr>
        <p:spPr bwMode="auto">
          <a:xfrm>
            <a:off x="4313486" y="6312446"/>
            <a:ext cx="704850" cy="215444"/>
          </a:xfrm>
          <a:prstGeom prst="rect">
            <a:avLst/>
          </a:prstGeom>
          <a:solidFill>
            <a:srgbClr val="00FF00">
              <a:alpha val="50999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</a:rPr>
              <a:t>B1</a:t>
            </a:r>
          </a:p>
        </p:txBody>
      </p:sp>
      <p:sp>
        <p:nvSpPr>
          <p:cNvPr id="1089594" name="Oval 58"/>
          <p:cNvSpPr>
            <a:spLocks noChangeArrowheads="1"/>
          </p:cNvSpPr>
          <p:nvPr/>
        </p:nvSpPr>
        <p:spPr bwMode="auto">
          <a:xfrm>
            <a:off x="5181848" y="3866108"/>
            <a:ext cx="631825" cy="2338388"/>
          </a:xfrm>
          <a:prstGeom prst="ellipse">
            <a:avLst/>
          </a:prstGeom>
          <a:solidFill>
            <a:srgbClr val="993300">
              <a:alpha val="50999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95" name="Text Box 59"/>
          <p:cNvSpPr txBox="1">
            <a:spLocks noChangeArrowheads="1"/>
          </p:cNvSpPr>
          <p:nvPr/>
        </p:nvSpPr>
        <p:spPr bwMode="auto">
          <a:xfrm>
            <a:off x="3081586" y="3289846"/>
            <a:ext cx="885825" cy="238125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400" i="1" dirty="0">
                <a:solidFill>
                  <a:srgbClr val="000000"/>
                </a:solidFill>
                <a:latin typeface="Tahoma" pitchFamily="34" charset="0"/>
              </a:rPr>
              <a:t>VS-OPT2</a:t>
            </a:r>
          </a:p>
        </p:txBody>
      </p:sp>
      <p:sp>
        <p:nvSpPr>
          <p:cNvPr id="1089596" name="Text Box 60"/>
          <p:cNvSpPr txBox="1">
            <a:spLocks noChangeArrowheads="1"/>
          </p:cNvSpPr>
          <p:nvPr/>
        </p:nvSpPr>
        <p:spPr bwMode="auto">
          <a:xfrm>
            <a:off x="4015036" y="3289846"/>
            <a:ext cx="1085850" cy="215444"/>
          </a:xfrm>
          <a:prstGeom prst="rect">
            <a:avLst/>
          </a:prstGeom>
          <a:solidFill>
            <a:srgbClr val="00FF00">
              <a:alpha val="50999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</a:rPr>
              <a:t>B15</a:t>
            </a:r>
          </a:p>
        </p:txBody>
      </p:sp>
      <p:sp>
        <p:nvSpPr>
          <p:cNvPr id="1089577" name="Oval 41"/>
          <p:cNvSpPr>
            <a:spLocks noChangeArrowheads="1"/>
          </p:cNvSpPr>
          <p:nvPr/>
        </p:nvSpPr>
        <p:spPr bwMode="auto">
          <a:xfrm>
            <a:off x="2068761" y="4094708"/>
            <a:ext cx="633412" cy="2133600"/>
          </a:xfrm>
          <a:prstGeom prst="ellipse">
            <a:avLst/>
          </a:prstGeom>
          <a:solidFill>
            <a:srgbClr val="FF0000">
              <a:alpha val="50999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89578" name="Oval 42"/>
          <p:cNvSpPr>
            <a:spLocks noChangeArrowheads="1"/>
          </p:cNvSpPr>
          <p:nvPr/>
        </p:nvSpPr>
        <p:spPr bwMode="auto">
          <a:xfrm>
            <a:off x="2702173" y="3881983"/>
            <a:ext cx="682625" cy="2362200"/>
          </a:xfrm>
          <a:prstGeom prst="ellipse">
            <a:avLst/>
          </a:prstGeom>
          <a:solidFill>
            <a:schemeClr val="hlink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998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Visit</a:t>
            </a:r>
            <a:r>
              <a:rPr lang="de-DE" dirty="0" smtClean="0"/>
              <a:t> ISMP 2012!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AB3A8498-4602-4AB4-BD2C-70BE58542351}" type="slidenum">
              <a:rPr lang="en-GB" smtClean="0"/>
              <a:pPr>
                <a:defRPr/>
              </a:pPr>
              <a:t>105</a:t>
            </a:fld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15535" r="-536" b="3496"/>
          <a:stretch/>
        </p:blipFill>
        <p:spPr>
          <a:xfrm>
            <a:off x="-34114" y="976542"/>
            <a:ext cx="9178114" cy="52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6" y="836613"/>
            <a:ext cx="4158852" cy="5545137"/>
          </a:xfrm>
        </p:spPr>
      </p:pic>
      <p:sp>
        <p:nvSpPr>
          <p:cNvPr id="134146" name="Rectangle 3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3200" dirty="0" err="1" smtClean="0"/>
              <a:t>Thank</a:t>
            </a:r>
            <a:r>
              <a:rPr lang="de-DE" sz="3200" dirty="0" smtClean="0"/>
              <a:t> </a:t>
            </a:r>
            <a:r>
              <a:rPr lang="de-DE" sz="3200" dirty="0" err="1" smtClean="0"/>
              <a:t>your</a:t>
            </a:r>
            <a:r>
              <a:rPr lang="de-DE" sz="3200" dirty="0" smtClean="0"/>
              <a:t> </a:t>
            </a:r>
            <a:r>
              <a:rPr lang="de-DE" sz="3200" dirty="0" err="1" smtClean="0"/>
              <a:t>for</a:t>
            </a:r>
            <a:r>
              <a:rPr lang="de-DE" sz="3200" dirty="0" smtClean="0"/>
              <a:t> </a:t>
            </a:r>
            <a:r>
              <a:rPr lang="de-DE" sz="3200" dirty="0" err="1" smtClean="0"/>
              <a:t>your</a:t>
            </a:r>
            <a:r>
              <a:rPr lang="de-DE" sz="3200" dirty="0" smtClean="0"/>
              <a:t> </a:t>
            </a:r>
            <a:r>
              <a:rPr lang="de-DE" sz="3200" dirty="0" err="1" smtClean="0"/>
              <a:t>attention</a:t>
            </a:r>
            <a:endParaRPr lang="de-DE" sz="2000" dirty="0" smtClean="0"/>
          </a:p>
        </p:txBody>
      </p:sp>
      <p:sp>
        <p:nvSpPr>
          <p:cNvPr id="9" name="Inhaltsplatzhalter 8"/>
          <p:cNvSpPr>
            <a:spLocks noGrp="1"/>
          </p:cNvSpPr>
          <p:nvPr>
            <p:ph sz="half" idx="2"/>
          </p:nvPr>
        </p:nvSpPr>
        <p:spPr>
          <a:xfrm>
            <a:off x="5364088" y="836613"/>
            <a:ext cx="3529087" cy="554513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de-DE" sz="2000" dirty="0" smtClean="0">
                <a:solidFill>
                  <a:schemeClr val="tx1"/>
                </a:solidFill>
              </a:rPr>
              <a:t>PD Dr. habil. Ralf Borndörfer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/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Zuse-Institute Berlin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err="1" smtClean="0">
                <a:solidFill>
                  <a:schemeClr val="tx1"/>
                </a:solidFill>
              </a:rPr>
              <a:t>Takustr</a:t>
            </a:r>
            <a:r>
              <a:rPr lang="de-DE" sz="2000" dirty="0" smtClean="0">
                <a:solidFill>
                  <a:schemeClr val="tx1"/>
                </a:solidFill>
              </a:rPr>
              <a:t>. 7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14195 Berlin-Dahlem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/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Fon (+49 30) </a:t>
            </a:r>
            <a:r>
              <a:rPr lang="de-DE" sz="2000" dirty="0">
                <a:solidFill>
                  <a:schemeClr val="tx1"/>
                </a:solidFill>
              </a:rPr>
              <a:t>84185-243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Fax </a:t>
            </a:r>
            <a:r>
              <a:rPr lang="de-DE" sz="2000" dirty="0">
                <a:solidFill>
                  <a:schemeClr val="tx1"/>
                </a:solidFill>
              </a:rPr>
              <a:t>(+49 30) </a:t>
            </a:r>
            <a:r>
              <a:rPr lang="de-DE" sz="2000" dirty="0" smtClean="0">
                <a:solidFill>
                  <a:schemeClr val="tx1"/>
                </a:solidFill>
              </a:rPr>
              <a:t>84185-269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  <a:hlinkClick r:id="rId4"/>
              </a:rPr>
              <a:t>borndoerfer@zib.de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smtClean="0">
                <a:solidFill>
                  <a:schemeClr val="tx1"/>
                </a:solidFill>
              </a:rPr>
              <a:t/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/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www.zib.de/borndoerfer</a:t>
            </a:r>
            <a:endParaRPr lang="de-DE" dirty="0" smtClean="0"/>
          </a:p>
          <a:p>
            <a:pPr>
              <a:defRPr/>
            </a:pP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70A8BB-7A31-473C-8D2C-21D0925B2582}" type="slidenum">
              <a:rPr lang="de-DE" smtClean="0"/>
              <a:pPr>
                <a:defRPr/>
              </a:pPr>
              <a:t>106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Literature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3143250" y="738188"/>
            <a:ext cx="5929313" cy="5543550"/>
          </a:xfrm>
        </p:spPr>
        <p:txBody>
          <a:bodyPr/>
          <a:lstStyle/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dirty="0" err="1" smtClean="0"/>
              <a:t>Charnes</a:t>
            </a:r>
            <a:r>
              <a:rPr lang="en-US" sz="1400" dirty="0" smtClean="0"/>
              <a:t> and Miller (1956), </a:t>
            </a:r>
            <a:r>
              <a:rPr lang="en-US" sz="1400" dirty="0" err="1" smtClean="0"/>
              <a:t>Szpigel</a:t>
            </a:r>
            <a:r>
              <a:rPr lang="en-US" sz="1400" dirty="0" smtClean="0"/>
              <a:t> (1973),  </a:t>
            </a:r>
            <a:r>
              <a:rPr lang="en-US" sz="1400" dirty="0" err="1" smtClean="0"/>
              <a:t>Jovanovic</a:t>
            </a:r>
            <a:r>
              <a:rPr lang="en-US" sz="1400" dirty="0" smtClean="0"/>
              <a:t> and </a:t>
            </a:r>
            <a:r>
              <a:rPr lang="en-US" sz="1400" dirty="0" err="1" smtClean="0"/>
              <a:t>Harker</a:t>
            </a:r>
            <a:r>
              <a:rPr lang="en-US" sz="1400" dirty="0" smtClean="0"/>
              <a:t> (1991), 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dirty="0" err="1" smtClean="0"/>
              <a:t>Cai</a:t>
            </a:r>
            <a:r>
              <a:rPr lang="en-US" sz="1400" dirty="0" smtClean="0"/>
              <a:t> and </a:t>
            </a:r>
            <a:r>
              <a:rPr lang="en-US" sz="1400" dirty="0" err="1" smtClean="0"/>
              <a:t>Goh</a:t>
            </a:r>
            <a:r>
              <a:rPr lang="en-US" sz="1400" dirty="0" smtClean="0"/>
              <a:t> (1994),  </a:t>
            </a:r>
            <a:r>
              <a:rPr lang="en-US" sz="1400" dirty="0" err="1" smtClean="0"/>
              <a:t>Schrijver</a:t>
            </a:r>
            <a:r>
              <a:rPr lang="en-US" sz="1400" dirty="0" smtClean="0"/>
              <a:t> and </a:t>
            </a:r>
            <a:r>
              <a:rPr lang="en-US" sz="1400" dirty="0" err="1" smtClean="0"/>
              <a:t>Steenbeck</a:t>
            </a:r>
            <a:r>
              <a:rPr lang="en-US" sz="1400" dirty="0" smtClean="0"/>
              <a:t> (1994), Carey and Lockwood (1995)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dirty="0" err="1" smtClean="0"/>
              <a:t>Nachtigall</a:t>
            </a:r>
            <a:r>
              <a:rPr lang="en-US" sz="1400" dirty="0" smtClean="0"/>
              <a:t> and </a:t>
            </a:r>
            <a:r>
              <a:rPr lang="en-US" sz="1400" dirty="0" err="1" smtClean="0"/>
              <a:t>Voget</a:t>
            </a:r>
            <a:r>
              <a:rPr lang="en-US" sz="1400" dirty="0" smtClean="0"/>
              <a:t> (1996),  </a:t>
            </a:r>
            <a:r>
              <a:rPr lang="en-US" sz="1400" dirty="0" err="1" smtClean="0"/>
              <a:t>Odijk</a:t>
            </a:r>
            <a:r>
              <a:rPr lang="en-US" sz="1400" dirty="0" smtClean="0"/>
              <a:t> (1996) </a:t>
            </a:r>
            <a:r>
              <a:rPr lang="en-US" sz="1400" dirty="0" err="1" smtClean="0"/>
              <a:t>Higgings</a:t>
            </a:r>
            <a:r>
              <a:rPr lang="en-US" sz="1400" dirty="0" smtClean="0"/>
              <a:t>, </a:t>
            </a:r>
            <a:r>
              <a:rPr lang="en-US" sz="1400" dirty="0" err="1" smtClean="0"/>
              <a:t>Kozan</a:t>
            </a:r>
            <a:r>
              <a:rPr lang="en-US" sz="1400" dirty="0" smtClean="0"/>
              <a:t> and Ferreira (1997)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b="1" dirty="0" err="1" smtClean="0"/>
              <a:t>Brannlund</a:t>
            </a:r>
            <a:r>
              <a:rPr lang="en-US" sz="1400" b="1" dirty="0" smtClean="0"/>
              <a:t>, Lindberg, </a:t>
            </a:r>
            <a:r>
              <a:rPr lang="en-US" sz="1400" b="1" dirty="0" err="1" smtClean="0"/>
              <a:t>Nou</a:t>
            </a:r>
            <a:r>
              <a:rPr lang="en-US" sz="1400" b="1" dirty="0" smtClean="0"/>
              <a:t>, Nilsson (1998)</a:t>
            </a:r>
            <a:r>
              <a:rPr lang="en-US" sz="1400" dirty="0" smtClean="0"/>
              <a:t>, Lindner (2000), Oliveira and Smith (2000)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b="1" dirty="0" err="1" smtClean="0"/>
              <a:t>Caprara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Fischetti</a:t>
            </a:r>
            <a:r>
              <a:rPr lang="en-US" sz="1400" b="1" dirty="0" smtClean="0"/>
              <a:t> and </a:t>
            </a:r>
            <a:r>
              <a:rPr lang="en-US" sz="1400" b="1" dirty="0" err="1" smtClean="0"/>
              <a:t>Toth</a:t>
            </a:r>
            <a:r>
              <a:rPr lang="en-US" sz="1400" b="1" dirty="0" smtClean="0"/>
              <a:t> (2002)</a:t>
            </a:r>
            <a:r>
              <a:rPr lang="en-US" sz="1400" dirty="0" smtClean="0"/>
              <a:t>, </a:t>
            </a:r>
            <a:r>
              <a:rPr lang="en-US" sz="1400" dirty="0" err="1" smtClean="0"/>
              <a:t>Peeters</a:t>
            </a:r>
            <a:r>
              <a:rPr lang="en-US" sz="1400" dirty="0" smtClean="0"/>
              <a:t> (2003)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dirty="0" smtClean="0"/>
              <a:t>Kroon and </a:t>
            </a:r>
            <a:r>
              <a:rPr lang="en-US" sz="1400" dirty="0" err="1" smtClean="0"/>
              <a:t>Peeters</a:t>
            </a:r>
            <a:r>
              <a:rPr lang="en-US" sz="1400" dirty="0" smtClean="0"/>
              <a:t> (2003), </a:t>
            </a:r>
            <a:r>
              <a:rPr lang="en-US" sz="1400" dirty="0" err="1" smtClean="0"/>
              <a:t>Mistry</a:t>
            </a:r>
            <a:r>
              <a:rPr lang="en-US" sz="1400" dirty="0" smtClean="0"/>
              <a:t> and Kwan (2004)</a:t>
            </a:r>
            <a:r>
              <a:rPr lang="it-IT" sz="1400" dirty="0" smtClean="0"/>
              <a:t> 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1400" dirty="0" err="1" smtClean="0"/>
              <a:t>Barber</a:t>
            </a:r>
            <a:r>
              <a:rPr lang="it-IT" sz="1400" dirty="0" smtClean="0"/>
              <a:t>, </a:t>
            </a:r>
            <a:r>
              <a:rPr lang="it-IT" sz="1400" dirty="0" err="1" smtClean="0"/>
              <a:t>Salido</a:t>
            </a:r>
            <a:r>
              <a:rPr lang="it-IT" sz="1400" dirty="0" smtClean="0"/>
              <a:t>, </a:t>
            </a:r>
            <a:r>
              <a:rPr lang="it-IT" sz="1400" dirty="0" err="1" smtClean="0"/>
              <a:t>Ingolotti</a:t>
            </a:r>
            <a:r>
              <a:rPr lang="it-IT" sz="1400" dirty="0" smtClean="0"/>
              <a:t>, Abril, Lova, </a:t>
            </a:r>
            <a:r>
              <a:rPr lang="it-IT" sz="1400" dirty="0" err="1" smtClean="0"/>
              <a:t>Tormas</a:t>
            </a:r>
            <a:r>
              <a:rPr lang="it-IT" sz="1400" dirty="0" smtClean="0"/>
              <a:t> (2004)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1400" dirty="0" err="1" smtClean="0"/>
              <a:t>Semet</a:t>
            </a:r>
            <a:r>
              <a:rPr lang="it-IT" sz="1400" dirty="0" smtClean="0"/>
              <a:t> and </a:t>
            </a:r>
            <a:r>
              <a:rPr lang="it-IT" sz="1400" dirty="0" err="1" smtClean="0"/>
              <a:t>Schoenauer</a:t>
            </a:r>
            <a:r>
              <a:rPr lang="it-IT" sz="1400" dirty="0" smtClean="0"/>
              <a:t> (2005),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b="1" dirty="0" err="1" smtClean="0"/>
              <a:t>Caprara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Monaci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Toth</a:t>
            </a:r>
            <a:r>
              <a:rPr lang="en-US" sz="1400" b="1" dirty="0" smtClean="0"/>
              <a:t>  and </a:t>
            </a:r>
            <a:r>
              <a:rPr lang="en-US" sz="1400" b="1" dirty="0" err="1" smtClean="0"/>
              <a:t>Guida</a:t>
            </a:r>
            <a:r>
              <a:rPr lang="en-US" sz="1400" b="1" dirty="0" smtClean="0"/>
              <a:t> (2005)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1400" dirty="0" err="1" smtClean="0"/>
              <a:t>Kroon</a:t>
            </a:r>
            <a:r>
              <a:rPr lang="it-IT" sz="1400" dirty="0" smtClean="0"/>
              <a:t>, </a:t>
            </a:r>
            <a:r>
              <a:rPr lang="it-IT" sz="1400" dirty="0" err="1" smtClean="0"/>
              <a:t>Dekker</a:t>
            </a:r>
            <a:r>
              <a:rPr lang="it-IT" sz="1400" dirty="0" smtClean="0"/>
              <a:t> and </a:t>
            </a:r>
            <a:r>
              <a:rPr lang="it-IT" sz="1400" dirty="0" err="1" smtClean="0"/>
              <a:t>Vromans</a:t>
            </a:r>
            <a:r>
              <a:rPr lang="it-IT" sz="1400" dirty="0" smtClean="0"/>
              <a:t> (2005), 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dirty="0" err="1" smtClean="0"/>
              <a:t>Vansteenwegen</a:t>
            </a:r>
            <a:r>
              <a:rPr lang="en-US" sz="1400" dirty="0" smtClean="0"/>
              <a:t> and Van </a:t>
            </a:r>
            <a:r>
              <a:rPr lang="en-US" sz="1400" dirty="0" err="1" smtClean="0"/>
              <a:t>Oudheusden</a:t>
            </a:r>
            <a:r>
              <a:rPr lang="en-US" sz="1400" dirty="0" smtClean="0"/>
              <a:t> (2006), </a:t>
            </a:r>
            <a:r>
              <a:rPr lang="en-US" sz="1400" dirty="0" err="1" smtClean="0"/>
              <a:t>Liebchen</a:t>
            </a:r>
            <a:r>
              <a:rPr lang="en-US" sz="1400" dirty="0" smtClean="0"/>
              <a:t> (2006)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b="1" dirty="0" err="1" smtClean="0"/>
              <a:t>Cacchiani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Caprara</a:t>
            </a:r>
            <a:r>
              <a:rPr lang="en-US" sz="1400" b="1" dirty="0" smtClean="0"/>
              <a:t>, T. (2006), </a:t>
            </a:r>
            <a:r>
              <a:rPr lang="en-US" sz="1400" b="1" dirty="0" err="1" smtClean="0"/>
              <a:t>Cachhiani</a:t>
            </a:r>
            <a:r>
              <a:rPr lang="en-US" sz="1400" b="1" dirty="0" smtClean="0"/>
              <a:t> (2007)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dirty="0" err="1" smtClean="0"/>
              <a:t>Caprara</a:t>
            </a:r>
            <a:r>
              <a:rPr lang="en-US" sz="1400" dirty="0" smtClean="0"/>
              <a:t>, Kroon, </a:t>
            </a:r>
            <a:r>
              <a:rPr lang="en-US" sz="1400" dirty="0" err="1" smtClean="0"/>
              <a:t>Monaci</a:t>
            </a:r>
            <a:r>
              <a:rPr lang="en-US" sz="1400" dirty="0" smtClean="0"/>
              <a:t>, </a:t>
            </a:r>
            <a:r>
              <a:rPr lang="en-US" sz="1400" dirty="0" err="1" smtClean="0"/>
              <a:t>Peeters</a:t>
            </a:r>
            <a:r>
              <a:rPr lang="en-US" sz="1400" dirty="0" smtClean="0"/>
              <a:t>, </a:t>
            </a:r>
            <a:r>
              <a:rPr lang="en-US" sz="1400" dirty="0" err="1" smtClean="0"/>
              <a:t>Toth</a:t>
            </a:r>
            <a:r>
              <a:rPr lang="en-US" sz="1400" dirty="0" smtClean="0"/>
              <a:t>  (2006)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b="1" dirty="0" err="1" smtClean="0">
                <a:solidFill>
                  <a:srgbClr val="2659A5"/>
                </a:solidFill>
              </a:rPr>
              <a:t>Borndoerfer</a:t>
            </a:r>
            <a:r>
              <a:rPr lang="en-US" sz="1400" b="1" dirty="0" smtClean="0">
                <a:solidFill>
                  <a:srgbClr val="2659A5"/>
                </a:solidFill>
              </a:rPr>
              <a:t>, </a:t>
            </a:r>
            <a:r>
              <a:rPr lang="en-US" sz="1400" b="1" dirty="0" err="1" smtClean="0">
                <a:solidFill>
                  <a:srgbClr val="2659A5"/>
                </a:solidFill>
              </a:rPr>
              <a:t>Schlechte</a:t>
            </a:r>
            <a:r>
              <a:rPr lang="en-US" sz="1400" b="1" dirty="0" smtClean="0">
                <a:solidFill>
                  <a:srgbClr val="2659A5"/>
                </a:solidFill>
              </a:rPr>
              <a:t> (2005, 2007), </a:t>
            </a:r>
            <a:r>
              <a:rPr lang="de-DE" sz="1400" dirty="0" err="1" smtClean="0">
                <a:solidFill>
                  <a:srgbClr val="2659A5"/>
                </a:solidFill>
              </a:rPr>
              <a:t>Caimi</a:t>
            </a:r>
            <a:r>
              <a:rPr lang="de-DE" sz="1400" dirty="0" smtClean="0">
                <a:solidFill>
                  <a:srgbClr val="2659A5"/>
                </a:solidFill>
              </a:rPr>
              <a:t> G., Fuchsberger M., Laumanns M., </a:t>
            </a:r>
            <a:r>
              <a:rPr lang="de-DE" sz="1400" dirty="0" err="1" smtClean="0">
                <a:solidFill>
                  <a:srgbClr val="2659A5"/>
                </a:solidFill>
              </a:rPr>
              <a:t>Schüpbach</a:t>
            </a:r>
            <a:r>
              <a:rPr lang="de-DE" sz="1400" dirty="0" smtClean="0">
                <a:solidFill>
                  <a:srgbClr val="2659A5"/>
                </a:solidFill>
              </a:rPr>
              <a:t> K. (2007) 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b="1" dirty="0" smtClean="0"/>
              <a:t>Fischer, </a:t>
            </a:r>
            <a:r>
              <a:rPr lang="en-US" sz="1400" b="1" dirty="0" err="1" smtClean="0"/>
              <a:t>Helmberg</a:t>
            </a:r>
            <a:r>
              <a:rPr lang="en-US" sz="1400" b="1" dirty="0" smtClean="0"/>
              <a:t>, J</a:t>
            </a:r>
            <a:r>
              <a:rPr lang="de-DE" sz="1400" b="1" dirty="0" err="1" smtClean="0"/>
              <a:t>anßen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Krostitz</a:t>
            </a:r>
            <a:r>
              <a:rPr lang="de-DE" sz="1400" b="1" dirty="0" smtClean="0"/>
              <a:t> </a:t>
            </a:r>
            <a:r>
              <a:rPr lang="en-US" sz="1400" b="1" dirty="0" smtClean="0"/>
              <a:t>(2008)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dirty="0"/>
              <a:t>Lusby, Larsen, </a:t>
            </a:r>
            <a:r>
              <a:rPr lang="en-US" sz="1400" dirty="0" err="1"/>
              <a:t>Ehrgott</a:t>
            </a:r>
            <a:r>
              <a:rPr lang="en-US" sz="1400" dirty="0"/>
              <a:t>, Ryan (</a:t>
            </a:r>
            <a:r>
              <a:rPr lang="en-US" sz="1400" dirty="0" smtClean="0"/>
              <a:t>2009)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dirty="0" err="1"/>
              <a:t>Caimi</a:t>
            </a:r>
            <a:r>
              <a:rPr lang="en-US" sz="1400" dirty="0"/>
              <a:t> (2009), </a:t>
            </a:r>
            <a:r>
              <a:rPr lang="en-US" sz="1400" dirty="0" err="1"/>
              <a:t>Klabes</a:t>
            </a:r>
            <a:r>
              <a:rPr lang="en-US" sz="1400" dirty="0"/>
              <a:t> (2010</a:t>
            </a:r>
            <a:r>
              <a:rPr lang="en-US" sz="1400" dirty="0" smtClean="0"/>
              <a:t>)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525"/>
              </a:spcBef>
              <a:buClr>
                <a:srgbClr val="000099"/>
              </a:buClr>
              <a:buSzPct val="8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 dirty="0" smtClean="0"/>
              <a:t>...</a:t>
            </a:r>
            <a:endParaRPr lang="en-US" sz="1600" dirty="0" smtClean="0"/>
          </a:p>
          <a:p>
            <a:pPr marL="0" indent="0" eaLnBrk="1" hangingPunct="1">
              <a:lnSpc>
                <a:spcPct val="90000"/>
              </a:lnSpc>
              <a:spcBef>
                <a:spcPts val="525"/>
              </a:spcBef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400" b="1" dirty="0" smtClean="0"/>
          </a:p>
          <a:p>
            <a:pPr marL="0" indent="0" eaLnBrk="1" hangingPunct="1">
              <a:lnSpc>
                <a:spcPct val="90000"/>
              </a:lnSpc>
              <a:spcBef>
                <a:spcPts val="525"/>
              </a:spcBef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sz="1400" dirty="0" smtClean="0"/>
          </a:p>
          <a:p>
            <a:pPr marL="0" indent="0" eaLnBrk="1" hangingPunct="1">
              <a:lnSpc>
                <a:spcPct val="90000"/>
              </a:lnSpc>
              <a:spcBef>
                <a:spcPts val="525"/>
              </a:spcBef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sz="1400" dirty="0" smtClean="0"/>
          </a:p>
        </p:txBody>
      </p:sp>
      <p:sp>
        <p:nvSpPr>
          <p:cNvPr id="10244" name="Fußzeilenplatzhalter 4"/>
          <p:cNvSpPr>
            <a:spLocks noGrp="1"/>
          </p:cNvSpPr>
          <p:nvPr>
            <p:ph type="ft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de-DE" sz="140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58825"/>
            <a:ext cx="3375025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6" name="Picture 51" descr="tsopt_sub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9" t="22966" r="8392" b="9842"/>
          <a:stretch>
            <a:fillRect/>
          </a:stretch>
        </p:blipFill>
        <p:spPr bwMode="auto">
          <a:xfrm>
            <a:off x="642938" y="3402013"/>
            <a:ext cx="2357437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E1C12A99-62D9-41C3-B7D7-B3EBF71BA002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757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Ellipse 54"/>
          <p:cNvSpPr>
            <a:spLocks noChangeArrowheads="1"/>
          </p:cNvSpPr>
          <p:nvPr/>
        </p:nvSpPr>
        <p:spPr bwMode="auto">
          <a:xfrm>
            <a:off x="7143750" y="2571750"/>
            <a:ext cx="1285875" cy="928688"/>
          </a:xfrm>
          <a:prstGeom prst="ellipse">
            <a:avLst/>
          </a:prstGeom>
          <a:solidFill>
            <a:srgbClr val="DDDDDD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sz="1800"/>
          </a:p>
        </p:txBody>
      </p:sp>
      <p:sp>
        <p:nvSpPr>
          <p:cNvPr id="56" name="Ellipse 55"/>
          <p:cNvSpPr>
            <a:spLocks noChangeArrowheads="1"/>
          </p:cNvSpPr>
          <p:nvPr/>
        </p:nvSpPr>
        <p:spPr bwMode="auto">
          <a:xfrm>
            <a:off x="7072313" y="2571750"/>
            <a:ext cx="928687" cy="2143125"/>
          </a:xfrm>
          <a:prstGeom prst="ellipse">
            <a:avLst/>
          </a:prstGeom>
          <a:solidFill>
            <a:srgbClr val="DDDDDD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sz="1800"/>
          </a:p>
        </p:txBody>
      </p:sp>
      <p:sp>
        <p:nvSpPr>
          <p:cNvPr id="53" name="Ellipse 52"/>
          <p:cNvSpPr>
            <a:spLocks noChangeArrowheads="1"/>
          </p:cNvSpPr>
          <p:nvPr/>
        </p:nvSpPr>
        <p:spPr bwMode="auto">
          <a:xfrm>
            <a:off x="7143750" y="4143375"/>
            <a:ext cx="1285875" cy="928688"/>
          </a:xfrm>
          <a:prstGeom prst="ellipse">
            <a:avLst/>
          </a:prstGeom>
          <a:solidFill>
            <a:srgbClr val="DDDDDD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sz="1800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Path/</a:t>
            </a:r>
            <a:r>
              <a:rPr lang="de-DE" dirty="0" err="1" smtClean="0"/>
              <a:t>Arc</a:t>
            </a:r>
            <a:r>
              <a:rPr lang="de-DE" dirty="0" smtClean="0"/>
              <a:t> </a:t>
            </a:r>
            <a:r>
              <a:rPr lang="de-DE" dirty="0" err="1" smtClean="0"/>
              <a:t>Packing</a:t>
            </a:r>
            <a:r>
              <a:rPr lang="de-DE" dirty="0" smtClean="0"/>
              <a:t> Model</a:t>
            </a:r>
            <a:endParaRPr lang="de-DE" baseline="-25000" dirty="0" smtClean="0"/>
          </a:p>
        </p:txBody>
      </p:sp>
      <p:sp>
        <p:nvSpPr>
          <p:cNvPr id="9222" name="Fußzeilenplatzhalter 4"/>
          <p:cNvSpPr>
            <a:spLocks noGrp="1"/>
          </p:cNvSpPr>
          <p:nvPr>
            <p:ph type="ft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de-DE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9223" name="Gruppieren 51"/>
          <p:cNvGrpSpPr>
            <a:grpSpLocks/>
          </p:cNvGrpSpPr>
          <p:nvPr/>
        </p:nvGrpSpPr>
        <p:grpSpPr bwMode="auto">
          <a:xfrm>
            <a:off x="714375" y="935038"/>
            <a:ext cx="1714500" cy="5461000"/>
            <a:chOff x="4349750" y="1444625"/>
            <a:chExt cx="1143000" cy="5181600"/>
          </a:xfrm>
        </p:grpSpPr>
        <p:sp>
          <p:nvSpPr>
            <p:cNvPr id="9261" name="Line 5"/>
            <p:cNvSpPr>
              <a:spLocks noChangeShapeType="1"/>
            </p:cNvSpPr>
            <p:nvPr/>
          </p:nvSpPr>
          <p:spPr bwMode="auto">
            <a:xfrm flipV="1">
              <a:off x="4349750" y="4035425"/>
              <a:ext cx="1143000" cy="1524000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62" name="Line 6"/>
            <p:cNvSpPr>
              <a:spLocks noChangeShapeType="1"/>
            </p:cNvSpPr>
            <p:nvPr/>
          </p:nvSpPr>
          <p:spPr bwMode="auto">
            <a:xfrm flipV="1">
              <a:off x="4349750" y="3578225"/>
              <a:ext cx="1143000" cy="24384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63" name="Line 7"/>
            <p:cNvSpPr>
              <a:spLocks noChangeShapeType="1"/>
            </p:cNvSpPr>
            <p:nvPr/>
          </p:nvSpPr>
          <p:spPr bwMode="auto">
            <a:xfrm flipV="1">
              <a:off x="4349750" y="4568825"/>
              <a:ext cx="114300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64" name="Line 8"/>
            <p:cNvSpPr>
              <a:spLocks noChangeShapeType="1"/>
            </p:cNvSpPr>
            <p:nvPr/>
          </p:nvSpPr>
          <p:spPr bwMode="auto">
            <a:xfrm flipV="1">
              <a:off x="4349750" y="2435225"/>
              <a:ext cx="1143000" cy="1524000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65" name="Line 9"/>
            <p:cNvSpPr>
              <a:spLocks noChangeShapeType="1"/>
            </p:cNvSpPr>
            <p:nvPr/>
          </p:nvSpPr>
          <p:spPr bwMode="auto">
            <a:xfrm flipV="1">
              <a:off x="4349750" y="1978025"/>
              <a:ext cx="1143000" cy="24384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66" name="Line 10"/>
            <p:cNvSpPr>
              <a:spLocks noChangeShapeType="1"/>
            </p:cNvSpPr>
            <p:nvPr/>
          </p:nvSpPr>
          <p:spPr bwMode="auto">
            <a:xfrm flipV="1">
              <a:off x="4349750" y="2968625"/>
              <a:ext cx="114300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67" name="Line 12"/>
            <p:cNvSpPr>
              <a:spLocks noChangeShapeType="1"/>
            </p:cNvSpPr>
            <p:nvPr/>
          </p:nvSpPr>
          <p:spPr bwMode="auto">
            <a:xfrm flipV="1">
              <a:off x="4349750" y="1444625"/>
              <a:ext cx="0" cy="518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68" name="Line 13"/>
            <p:cNvSpPr>
              <a:spLocks noChangeShapeType="1"/>
            </p:cNvSpPr>
            <p:nvPr/>
          </p:nvSpPr>
          <p:spPr bwMode="auto">
            <a:xfrm flipV="1">
              <a:off x="5492750" y="1444625"/>
              <a:ext cx="0" cy="518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3860800" y="1500188"/>
            <a:ext cx="2065338" cy="4225925"/>
            <a:chOff x="3554" y="1250"/>
            <a:chExt cx="867" cy="2526"/>
          </a:xfrm>
        </p:grpSpPr>
        <p:sp>
          <p:nvSpPr>
            <p:cNvPr id="9255" name="Line 14"/>
            <p:cNvSpPr>
              <a:spLocks noChangeShapeType="1"/>
            </p:cNvSpPr>
            <p:nvPr/>
          </p:nvSpPr>
          <p:spPr bwMode="auto">
            <a:xfrm flipH="1" flipV="1">
              <a:off x="4255" y="2546"/>
              <a:ext cx="1" cy="960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56" name="Line 15"/>
            <p:cNvSpPr>
              <a:spLocks noChangeShapeType="1"/>
            </p:cNvSpPr>
            <p:nvPr/>
          </p:nvSpPr>
          <p:spPr bwMode="auto">
            <a:xfrm flipV="1">
              <a:off x="4067" y="2283"/>
              <a:ext cx="10" cy="1493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57" name="Line 16"/>
            <p:cNvSpPr>
              <a:spLocks noChangeShapeType="1"/>
            </p:cNvSpPr>
            <p:nvPr/>
          </p:nvSpPr>
          <p:spPr bwMode="auto">
            <a:xfrm flipH="1" flipV="1">
              <a:off x="4420" y="2895"/>
              <a:ext cx="1" cy="2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58" name="Line 17"/>
            <p:cNvSpPr>
              <a:spLocks noChangeShapeType="1"/>
            </p:cNvSpPr>
            <p:nvPr/>
          </p:nvSpPr>
          <p:spPr bwMode="auto">
            <a:xfrm flipV="1">
              <a:off x="3738" y="1532"/>
              <a:ext cx="4" cy="973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59" name="Line 18"/>
            <p:cNvSpPr>
              <a:spLocks noChangeShapeType="1"/>
            </p:cNvSpPr>
            <p:nvPr/>
          </p:nvSpPr>
          <p:spPr bwMode="auto">
            <a:xfrm flipV="1">
              <a:off x="3554" y="1250"/>
              <a:ext cx="11" cy="153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60" name="Line 19"/>
            <p:cNvSpPr>
              <a:spLocks noChangeShapeType="1"/>
            </p:cNvSpPr>
            <p:nvPr/>
          </p:nvSpPr>
          <p:spPr bwMode="auto">
            <a:xfrm flipV="1">
              <a:off x="3915" y="1874"/>
              <a:ext cx="4" cy="2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428625" y="1500188"/>
            <a:ext cx="5715000" cy="4895850"/>
            <a:chOff x="2572" y="1248"/>
            <a:chExt cx="2238" cy="2926"/>
          </a:xfrm>
        </p:grpSpPr>
        <p:sp>
          <p:nvSpPr>
            <p:cNvPr id="9242" name="Line 11"/>
            <p:cNvSpPr>
              <a:spLocks noChangeShapeType="1"/>
            </p:cNvSpPr>
            <p:nvPr/>
          </p:nvSpPr>
          <p:spPr bwMode="auto">
            <a:xfrm>
              <a:off x="2572" y="4174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43" name="Line 20"/>
            <p:cNvSpPr>
              <a:spLocks noChangeShapeType="1"/>
            </p:cNvSpPr>
            <p:nvPr/>
          </p:nvSpPr>
          <p:spPr bwMode="auto">
            <a:xfrm>
              <a:off x="2572" y="3794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44" name="Line 21"/>
            <p:cNvSpPr>
              <a:spLocks noChangeShapeType="1"/>
            </p:cNvSpPr>
            <p:nvPr/>
          </p:nvSpPr>
          <p:spPr bwMode="auto">
            <a:xfrm>
              <a:off x="2572" y="3504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45" name="Line 22"/>
            <p:cNvSpPr>
              <a:spLocks noChangeShapeType="1"/>
            </p:cNvSpPr>
            <p:nvPr/>
          </p:nvSpPr>
          <p:spPr bwMode="auto">
            <a:xfrm>
              <a:off x="2572" y="3162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46" name="Line 23"/>
            <p:cNvSpPr>
              <a:spLocks noChangeShapeType="1"/>
            </p:cNvSpPr>
            <p:nvPr/>
          </p:nvSpPr>
          <p:spPr bwMode="auto">
            <a:xfrm>
              <a:off x="2572" y="2884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47" name="Line 24"/>
            <p:cNvSpPr>
              <a:spLocks noChangeShapeType="1"/>
            </p:cNvSpPr>
            <p:nvPr/>
          </p:nvSpPr>
          <p:spPr bwMode="auto">
            <a:xfrm>
              <a:off x="2572" y="2780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48" name="Line 25"/>
            <p:cNvSpPr>
              <a:spLocks noChangeShapeType="1"/>
            </p:cNvSpPr>
            <p:nvPr/>
          </p:nvSpPr>
          <p:spPr bwMode="auto">
            <a:xfrm>
              <a:off x="2572" y="2550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49" name="Line 26"/>
            <p:cNvSpPr>
              <a:spLocks noChangeShapeType="1"/>
            </p:cNvSpPr>
            <p:nvPr/>
          </p:nvSpPr>
          <p:spPr bwMode="auto">
            <a:xfrm>
              <a:off x="2572" y="2494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50" name="Line 27"/>
            <p:cNvSpPr>
              <a:spLocks noChangeShapeType="1"/>
            </p:cNvSpPr>
            <p:nvPr/>
          </p:nvSpPr>
          <p:spPr bwMode="auto">
            <a:xfrm>
              <a:off x="2572" y="2276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51" name="Line 28"/>
            <p:cNvSpPr>
              <a:spLocks noChangeShapeType="1"/>
            </p:cNvSpPr>
            <p:nvPr/>
          </p:nvSpPr>
          <p:spPr bwMode="auto">
            <a:xfrm>
              <a:off x="2572" y="2154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52" name="Line 29"/>
            <p:cNvSpPr>
              <a:spLocks noChangeShapeType="1"/>
            </p:cNvSpPr>
            <p:nvPr/>
          </p:nvSpPr>
          <p:spPr bwMode="auto">
            <a:xfrm>
              <a:off x="2572" y="1870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53" name="Line 30"/>
            <p:cNvSpPr>
              <a:spLocks noChangeShapeType="1"/>
            </p:cNvSpPr>
            <p:nvPr/>
          </p:nvSpPr>
          <p:spPr bwMode="auto">
            <a:xfrm>
              <a:off x="2572" y="1538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54" name="Line 31"/>
            <p:cNvSpPr>
              <a:spLocks noChangeShapeType="1"/>
            </p:cNvSpPr>
            <p:nvPr/>
          </p:nvSpPr>
          <p:spPr bwMode="auto">
            <a:xfrm>
              <a:off x="2572" y="1248"/>
              <a:ext cx="2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4"/>
          <p:cNvGrpSpPr>
            <a:grpSpLocks/>
          </p:cNvGrpSpPr>
          <p:nvPr/>
        </p:nvGrpSpPr>
        <p:grpSpPr bwMode="auto">
          <a:xfrm>
            <a:off x="7358063" y="2790825"/>
            <a:ext cx="900112" cy="2219325"/>
            <a:chOff x="4781" y="1903"/>
            <a:chExt cx="567" cy="1398"/>
          </a:xfrm>
        </p:grpSpPr>
        <p:sp>
          <p:nvSpPr>
            <p:cNvPr id="9227" name="Oval 35"/>
            <p:cNvSpPr>
              <a:spLocks noChangeArrowheads="1"/>
            </p:cNvSpPr>
            <p:nvPr/>
          </p:nvSpPr>
          <p:spPr bwMode="auto">
            <a:xfrm>
              <a:off x="4781" y="1903"/>
              <a:ext cx="145" cy="146"/>
            </a:xfrm>
            <a:prstGeom prst="ellipse">
              <a:avLst/>
            </a:pr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1800"/>
            </a:p>
          </p:txBody>
        </p:sp>
        <p:sp>
          <p:nvSpPr>
            <p:cNvPr id="9228" name="Oval 37"/>
            <p:cNvSpPr>
              <a:spLocks noChangeArrowheads="1"/>
            </p:cNvSpPr>
            <p:nvPr/>
          </p:nvSpPr>
          <p:spPr bwMode="auto">
            <a:xfrm>
              <a:off x="4992" y="2137"/>
              <a:ext cx="145" cy="146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1800"/>
            </a:p>
          </p:txBody>
        </p:sp>
        <p:sp>
          <p:nvSpPr>
            <p:cNvPr id="9229" name="Oval 38"/>
            <p:cNvSpPr>
              <a:spLocks noChangeArrowheads="1"/>
            </p:cNvSpPr>
            <p:nvPr/>
          </p:nvSpPr>
          <p:spPr bwMode="auto">
            <a:xfrm>
              <a:off x="5203" y="1903"/>
              <a:ext cx="145" cy="14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1800"/>
            </a:p>
          </p:txBody>
        </p:sp>
        <p:sp>
          <p:nvSpPr>
            <p:cNvPr id="9230" name="Oval 39"/>
            <p:cNvSpPr>
              <a:spLocks noChangeArrowheads="1"/>
            </p:cNvSpPr>
            <p:nvPr/>
          </p:nvSpPr>
          <p:spPr bwMode="auto">
            <a:xfrm>
              <a:off x="4781" y="2921"/>
              <a:ext cx="145" cy="146"/>
            </a:xfrm>
            <a:prstGeom prst="ellipse">
              <a:avLst/>
            </a:pr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1800"/>
            </a:p>
          </p:txBody>
        </p:sp>
        <p:sp>
          <p:nvSpPr>
            <p:cNvPr id="9231" name="Oval 40"/>
            <p:cNvSpPr>
              <a:spLocks noChangeArrowheads="1"/>
            </p:cNvSpPr>
            <p:nvPr/>
          </p:nvSpPr>
          <p:spPr bwMode="auto">
            <a:xfrm>
              <a:off x="4992" y="3155"/>
              <a:ext cx="145" cy="146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1800"/>
            </a:p>
          </p:txBody>
        </p:sp>
        <p:sp>
          <p:nvSpPr>
            <p:cNvPr id="9232" name="Oval 41"/>
            <p:cNvSpPr>
              <a:spLocks noChangeArrowheads="1"/>
            </p:cNvSpPr>
            <p:nvPr/>
          </p:nvSpPr>
          <p:spPr bwMode="auto">
            <a:xfrm>
              <a:off x="5203" y="2921"/>
              <a:ext cx="145" cy="14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1800"/>
            </a:p>
          </p:txBody>
        </p:sp>
        <p:cxnSp>
          <p:nvCxnSpPr>
            <p:cNvPr id="9233" name="AutoShape 44"/>
            <p:cNvCxnSpPr>
              <a:cxnSpLocks noChangeShapeType="1"/>
              <a:stCxn id="9230" idx="0"/>
              <a:endCxn id="9227" idx="4"/>
            </p:cNvCxnSpPr>
            <p:nvPr/>
          </p:nvCxnSpPr>
          <p:spPr bwMode="auto">
            <a:xfrm flipV="1">
              <a:off x="4854" y="2049"/>
              <a:ext cx="0" cy="87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34" name="AutoShape 45"/>
            <p:cNvCxnSpPr>
              <a:cxnSpLocks noChangeShapeType="1"/>
              <a:stCxn id="9228" idx="1"/>
              <a:endCxn id="9227" idx="5"/>
            </p:cNvCxnSpPr>
            <p:nvPr/>
          </p:nvCxnSpPr>
          <p:spPr bwMode="auto">
            <a:xfrm flipH="1" flipV="1">
              <a:off x="4905" y="2028"/>
              <a:ext cx="108" cy="1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35" name="AutoShape 46"/>
            <p:cNvCxnSpPr>
              <a:cxnSpLocks noChangeShapeType="1"/>
              <a:stCxn id="9229" idx="2"/>
              <a:endCxn id="9227" idx="6"/>
            </p:cNvCxnSpPr>
            <p:nvPr/>
          </p:nvCxnSpPr>
          <p:spPr bwMode="auto">
            <a:xfrm flipH="1">
              <a:off x="4926" y="1976"/>
              <a:ext cx="27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36" name="AutoShape 47"/>
            <p:cNvCxnSpPr>
              <a:cxnSpLocks noChangeShapeType="1"/>
              <a:stCxn id="9229" idx="3"/>
              <a:endCxn id="9228" idx="7"/>
            </p:cNvCxnSpPr>
            <p:nvPr/>
          </p:nvCxnSpPr>
          <p:spPr bwMode="auto">
            <a:xfrm flipH="1">
              <a:off x="5116" y="2028"/>
              <a:ext cx="108" cy="1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37" name="AutoShape 48"/>
            <p:cNvCxnSpPr>
              <a:cxnSpLocks noChangeShapeType="1"/>
              <a:stCxn id="9231" idx="0"/>
              <a:endCxn id="9227" idx="4"/>
            </p:cNvCxnSpPr>
            <p:nvPr/>
          </p:nvCxnSpPr>
          <p:spPr bwMode="auto">
            <a:xfrm flipH="1" flipV="1">
              <a:off x="4854" y="2049"/>
              <a:ext cx="211" cy="11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38" name="AutoShape 49"/>
            <p:cNvCxnSpPr>
              <a:cxnSpLocks noChangeShapeType="1"/>
              <a:stCxn id="9231" idx="1"/>
              <a:endCxn id="9230" idx="5"/>
            </p:cNvCxnSpPr>
            <p:nvPr/>
          </p:nvCxnSpPr>
          <p:spPr bwMode="auto">
            <a:xfrm flipH="1" flipV="1">
              <a:off x="4905" y="3046"/>
              <a:ext cx="108" cy="1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39" name="AutoShape 50"/>
            <p:cNvCxnSpPr>
              <a:cxnSpLocks noChangeShapeType="1"/>
              <a:stCxn id="9232" idx="2"/>
              <a:endCxn id="9230" idx="6"/>
            </p:cNvCxnSpPr>
            <p:nvPr/>
          </p:nvCxnSpPr>
          <p:spPr bwMode="auto">
            <a:xfrm flipH="1">
              <a:off x="4926" y="2994"/>
              <a:ext cx="27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40" name="AutoShape 51"/>
            <p:cNvCxnSpPr>
              <a:cxnSpLocks noChangeShapeType="1"/>
              <a:stCxn id="9232" idx="3"/>
              <a:endCxn id="9231" idx="7"/>
            </p:cNvCxnSpPr>
            <p:nvPr/>
          </p:nvCxnSpPr>
          <p:spPr bwMode="auto">
            <a:xfrm flipH="1">
              <a:off x="5116" y="3046"/>
              <a:ext cx="108" cy="1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41" name="AutoShape 52"/>
            <p:cNvCxnSpPr>
              <a:cxnSpLocks noChangeShapeType="1"/>
              <a:stCxn id="9228" idx="4"/>
              <a:endCxn id="9230" idx="7"/>
            </p:cNvCxnSpPr>
            <p:nvPr/>
          </p:nvCxnSpPr>
          <p:spPr bwMode="auto">
            <a:xfrm flipH="1">
              <a:off x="4905" y="2283"/>
              <a:ext cx="160" cy="65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Foliennummernplatzhalt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6DDB4DC6-0E06-46D8-9FD8-9227425177CB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5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Path Packing Model</a:t>
            </a:r>
          </a:p>
        </p:txBody>
      </p:sp>
      <p:sp>
        <p:nvSpPr>
          <p:cNvPr id="2053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6B99E0B1-A36E-481B-8A73-4E6A4BD227F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285750" y="642938"/>
          <a:ext cx="85725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087" name="Formel" r:id="rId4" imgW="3517560" imgH="1218960" progId="Equation.3">
                  <p:embed/>
                </p:oleObj>
              </mc:Choice>
              <mc:Fallback>
                <p:oleObj name="Formel" r:id="rId4" imgW="3517560" imgH="1218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642938"/>
                        <a:ext cx="8572500" cy="2362200"/>
                      </a:xfrm>
                      <a:prstGeom prst="rect">
                        <a:avLst/>
                      </a:prstGeom>
                      <a:solidFill>
                        <a:srgbClr val="DDDDDD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lp_28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7359" r="67862" b="735"/>
          <a:stretch>
            <a:fillRect/>
          </a:stretch>
        </p:blipFill>
        <p:spPr bwMode="auto">
          <a:xfrm>
            <a:off x="2840038" y="3216275"/>
            <a:ext cx="2757487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lp_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t="7359" r="62163" b="1103"/>
          <a:stretch>
            <a:fillRect/>
          </a:stretch>
        </p:blipFill>
        <p:spPr bwMode="auto">
          <a:xfrm>
            <a:off x="142875" y="3216275"/>
            <a:ext cx="23209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lp_11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7359" r="82884" b="7359"/>
          <a:stretch>
            <a:fillRect/>
          </a:stretch>
        </p:blipFill>
        <p:spPr bwMode="auto">
          <a:xfrm>
            <a:off x="6113463" y="3214688"/>
            <a:ext cx="28162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54412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Configuration Model</a:t>
            </a:r>
          </a:p>
        </p:txBody>
      </p:sp>
      <p:sp>
        <p:nvSpPr>
          <p:cNvPr id="10243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78" name="Foliennummernplatzhalter 7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4D6DBD4-AFAF-41F0-A40E-CD3E729C806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643188" y="1308100"/>
            <a:ext cx="3352800" cy="4724400"/>
            <a:chOff x="3576" y="1044"/>
            <a:chExt cx="2112" cy="2976"/>
          </a:xfrm>
        </p:grpSpPr>
        <p:grpSp>
          <p:nvGrpSpPr>
            <p:cNvPr id="80940" name="Group 37"/>
            <p:cNvGrpSpPr>
              <a:grpSpLocks/>
            </p:cNvGrpSpPr>
            <p:nvPr/>
          </p:nvGrpSpPr>
          <p:grpSpPr bwMode="auto">
            <a:xfrm>
              <a:off x="3576" y="1044"/>
              <a:ext cx="672" cy="1344"/>
              <a:chOff x="3018" y="1044"/>
              <a:chExt cx="672" cy="1344"/>
            </a:xfrm>
          </p:grpSpPr>
          <p:sp>
            <p:nvSpPr>
              <p:cNvPr id="80970" name="Line 4"/>
              <p:cNvSpPr>
                <a:spLocks noChangeShapeType="1"/>
              </p:cNvSpPr>
              <p:nvPr/>
            </p:nvSpPr>
            <p:spPr bwMode="auto">
              <a:xfrm flipV="1">
                <a:off x="3217" y="1854"/>
                <a:ext cx="229" cy="1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71" name="Line 5"/>
              <p:cNvSpPr>
                <a:spLocks noChangeShapeType="1"/>
              </p:cNvSpPr>
              <p:nvPr/>
            </p:nvSpPr>
            <p:spPr bwMode="auto">
              <a:xfrm flipV="1">
                <a:off x="3217" y="1182"/>
                <a:ext cx="229" cy="633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72" name="Line 6"/>
              <p:cNvSpPr>
                <a:spLocks noChangeShapeType="1"/>
              </p:cNvSpPr>
              <p:nvPr/>
            </p:nvSpPr>
            <p:spPr bwMode="auto">
              <a:xfrm>
                <a:off x="3018" y="2388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73" name="Line 7"/>
              <p:cNvSpPr>
                <a:spLocks noChangeShapeType="1"/>
              </p:cNvSpPr>
              <p:nvPr/>
            </p:nvSpPr>
            <p:spPr bwMode="auto">
              <a:xfrm flipV="1">
                <a:off x="3217" y="1044"/>
                <a:ext cx="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74" name="Line 8"/>
              <p:cNvSpPr>
                <a:spLocks noChangeShapeType="1"/>
              </p:cNvSpPr>
              <p:nvPr/>
            </p:nvSpPr>
            <p:spPr bwMode="auto">
              <a:xfrm flipV="1">
                <a:off x="3446" y="1044"/>
                <a:ext cx="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0941" name="Group 36"/>
            <p:cNvGrpSpPr>
              <a:grpSpLocks/>
            </p:cNvGrpSpPr>
            <p:nvPr/>
          </p:nvGrpSpPr>
          <p:grpSpPr bwMode="auto">
            <a:xfrm>
              <a:off x="4296" y="1044"/>
              <a:ext cx="672" cy="1344"/>
              <a:chOff x="3930" y="1044"/>
              <a:chExt cx="672" cy="1344"/>
            </a:xfrm>
          </p:grpSpPr>
          <p:sp>
            <p:nvSpPr>
              <p:cNvPr id="80965" name="Line 9"/>
              <p:cNvSpPr>
                <a:spLocks noChangeShapeType="1"/>
              </p:cNvSpPr>
              <p:nvPr/>
            </p:nvSpPr>
            <p:spPr bwMode="auto">
              <a:xfrm flipV="1">
                <a:off x="4129" y="1716"/>
                <a:ext cx="229" cy="395"/>
              </a:xfrm>
              <a:prstGeom prst="line">
                <a:avLst/>
              </a:prstGeom>
              <a:noFill/>
              <a:ln w="38100">
                <a:solidFill>
                  <a:srgbClr val="99CC00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66" name="Line 10"/>
              <p:cNvSpPr>
                <a:spLocks noChangeShapeType="1"/>
              </p:cNvSpPr>
              <p:nvPr/>
            </p:nvSpPr>
            <p:spPr bwMode="auto">
              <a:xfrm flipV="1">
                <a:off x="4129" y="1182"/>
                <a:ext cx="229" cy="633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67" name="Line 11"/>
              <p:cNvSpPr>
                <a:spLocks noChangeShapeType="1"/>
              </p:cNvSpPr>
              <p:nvPr/>
            </p:nvSpPr>
            <p:spPr bwMode="auto">
              <a:xfrm>
                <a:off x="3930" y="2388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68" name="Line 12"/>
              <p:cNvSpPr>
                <a:spLocks noChangeShapeType="1"/>
              </p:cNvSpPr>
              <p:nvPr/>
            </p:nvSpPr>
            <p:spPr bwMode="auto">
              <a:xfrm flipV="1">
                <a:off x="4129" y="1044"/>
                <a:ext cx="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69" name="Line 13"/>
              <p:cNvSpPr>
                <a:spLocks noChangeShapeType="1"/>
              </p:cNvSpPr>
              <p:nvPr/>
            </p:nvSpPr>
            <p:spPr bwMode="auto">
              <a:xfrm flipV="1">
                <a:off x="4358" y="1044"/>
                <a:ext cx="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0942" name="Group 34"/>
            <p:cNvGrpSpPr>
              <a:grpSpLocks/>
            </p:cNvGrpSpPr>
            <p:nvPr/>
          </p:nvGrpSpPr>
          <p:grpSpPr bwMode="auto">
            <a:xfrm>
              <a:off x="5016" y="1044"/>
              <a:ext cx="672" cy="1344"/>
              <a:chOff x="4938" y="1044"/>
              <a:chExt cx="672" cy="1344"/>
            </a:xfrm>
          </p:grpSpPr>
          <p:sp>
            <p:nvSpPr>
              <p:cNvPr id="80960" name="Line 14"/>
              <p:cNvSpPr>
                <a:spLocks noChangeShapeType="1"/>
              </p:cNvSpPr>
              <p:nvPr/>
            </p:nvSpPr>
            <p:spPr bwMode="auto">
              <a:xfrm flipV="1">
                <a:off x="5137" y="1854"/>
                <a:ext cx="229" cy="1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61" name="Line 15"/>
              <p:cNvSpPr>
                <a:spLocks noChangeShapeType="1"/>
              </p:cNvSpPr>
              <p:nvPr/>
            </p:nvSpPr>
            <p:spPr bwMode="auto">
              <a:xfrm flipV="1">
                <a:off x="5137" y="1439"/>
                <a:ext cx="229" cy="1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62" name="Line 16"/>
              <p:cNvSpPr>
                <a:spLocks noChangeShapeType="1"/>
              </p:cNvSpPr>
              <p:nvPr/>
            </p:nvSpPr>
            <p:spPr bwMode="auto">
              <a:xfrm>
                <a:off x="4938" y="2388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63" name="Line 17"/>
              <p:cNvSpPr>
                <a:spLocks noChangeShapeType="1"/>
              </p:cNvSpPr>
              <p:nvPr/>
            </p:nvSpPr>
            <p:spPr bwMode="auto">
              <a:xfrm flipV="1">
                <a:off x="5137" y="1044"/>
                <a:ext cx="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64" name="Line 18"/>
              <p:cNvSpPr>
                <a:spLocks noChangeShapeType="1"/>
              </p:cNvSpPr>
              <p:nvPr/>
            </p:nvSpPr>
            <p:spPr bwMode="auto">
              <a:xfrm flipV="1">
                <a:off x="5366" y="1044"/>
                <a:ext cx="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0943" name="Group 38"/>
            <p:cNvGrpSpPr>
              <a:grpSpLocks/>
            </p:cNvGrpSpPr>
            <p:nvPr/>
          </p:nvGrpSpPr>
          <p:grpSpPr bwMode="auto">
            <a:xfrm>
              <a:off x="3576" y="2676"/>
              <a:ext cx="672" cy="1344"/>
              <a:chOff x="3018" y="2676"/>
              <a:chExt cx="672" cy="1344"/>
            </a:xfrm>
          </p:grpSpPr>
          <p:sp>
            <p:nvSpPr>
              <p:cNvPr id="80956" name="Line 19"/>
              <p:cNvSpPr>
                <a:spLocks noChangeShapeType="1"/>
              </p:cNvSpPr>
              <p:nvPr/>
            </p:nvSpPr>
            <p:spPr bwMode="auto">
              <a:xfrm flipV="1">
                <a:off x="3217" y="3071"/>
                <a:ext cx="229" cy="1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57" name="Line 20"/>
              <p:cNvSpPr>
                <a:spLocks noChangeShapeType="1"/>
              </p:cNvSpPr>
              <p:nvPr/>
            </p:nvSpPr>
            <p:spPr bwMode="auto">
              <a:xfrm>
                <a:off x="3018" y="4020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58" name="Line 21"/>
              <p:cNvSpPr>
                <a:spLocks noChangeShapeType="1"/>
              </p:cNvSpPr>
              <p:nvPr/>
            </p:nvSpPr>
            <p:spPr bwMode="auto">
              <a:xfrm flipV="1">
                <a:off x="3217" y="2676"/>
                <a:ext cx="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59" name="Line 22"/>
              <p:cNvSpPr>
                <a:spLocks noChangeShapeType="1"/>
              </p:cNvSpPr>
              <p:nvPr/>
            </p:nvSpPr>
            <p:spPr bwMode="auto">
              <a:xfrm flipV="1">
                <a:off x="3446" y="2676"/>
                <a:ext cx="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0944" name="Group 35"/>
            <p:cNvGrpSpPr>
              <a:grpSpLocks/>
            </p:cNvGrpSpPr>
            <p:nvPr/>
          </p:nvGrpSpPr>
          <p:grpSpPr bwMode="auto">
            <a:xfrm>
              <a:off x="4296" y="2676"/>
              <a:ext cx="672" cy="1344"/>
              <a:chOff x="3930" y="2676"/>
              <a:chExt cx="672" cy="1344"/>
            </a:xfrm>
          </p:grpSpPr>
          <p:sp>
            <p:nvSpPr>
              <p:cNvPr id="80951" name="Line 23"/>
              <p:cNvSpPr>
                <a:spLocks noChangeShapeType="1"/>
              </p:cNvSpPr>
              <p:nvPr/>
            </p:nvSpPr>
            <p:spPr bwMode="auto">
              <a:xfrm flipV="1">
                <a:off x="4129" y="3348"/>
                <a:ext cx="229" cy="395"/>
              </a:xfrm>
              <a:prstGeom prst="line">
                <a:avLst/>
              </a:prstGeom>
              <a:noFill/>
              <a:ln w="38100">
                <a:solidFill>
                  <a:srgbClr val="99CC00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52" name="Line 24"/>
              <p:cNvSpPr>
                <a:spLocks noChangeShapeType="1"/>
              </p:cNvSpPr>
              <p:nvPr/>
            </p:nvSpPr>
            <p:spPr bwMode="auto">
              <a:xfrm flipV="1">
                <a:off x="4129" y="2933"/>
                <a:ext cx="229" cy="395"/>
              </a:xfrm>
              <a:prstGeom prst="line">
                <a:avLst/>
              </a:prstGeom>
              <a:noFill/>
              <a:ln w="38100">
                <a:solidFill>
                  <a:srgbClr val="99CC00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53" name="Line 25"/>
              <p:cNvSpPr>
                <a:spLocks noChangeShapeType="1"/>
              </p:cNvSpPr>
              <p:nvPr/>
            </p:nvSpPr>
            <p:spPr bwMode="auto">
              <a:xfrm>
                <a:off x="3930" y="4020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54" name="Line 26"/>
              <p:cNvSpPr>
                <a:spLocks noChangeShapeType="1"/>
              </p:cNvSpPr>
              <p:nvPr/>
            </p:nvSpPr>
            <p:spPr bwMode="auto">
              <a:xfrm flipV="1">
                <a:off x="4129" y="2676"/>
                <a:ext cx="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55" name="Line 27"/>
              <p:cNvSpPr>
                <a:spLocks noChangeShapeType="1"/>
              </p:cNvSpPr>
              <p:nvPr/>
            </p:nvSpPr>
            <p:spPr bwMode="auto">
              <a:xfrm flipV="1">
                <a:off x="4358" y="2676"/>
                <a:ext cx="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0945" name="Group 33"/>
            <p:cNvGrpSpPr>
              <a:grpSpLocks/>
            </p:cNvGrpSpPr>
            <p:nvPr/>
          </p:nvGrpSpPr>
          <p:grpSpPr bwMode="auto">
            <a:xfrm>
              <a:off x="5016" y="2676"/>
              <a:ext cx="672" cy="1344"/>
              <a:chOff x="4938" y="2676"/>
              <a:chExt cx="672" cy="1344"/>
            </a:xfrm>
          </p:grpSpPr>
          <p:sp>
            <p:nvSpPr>
              <p:cNvPr id="80946" name="Line 28"/>
              <p:cNvSpPr>
                <a:spLocks noChangeShapeType="1"/>
              </p:cNvSpPr>
              <p:nvPr/>
            </p:nvSpPr>
            <p:spPr bwMode="auto">
              <a:xfrm flipV="1">
                <a:off x="5137" y="3486"/>
                <a:ext cx="229" cy="1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47" name="Line 29"/>
              <p:cNvSpPr>
                <a:spLocks noChangeShapeType="1"/>
              </p:cNvSpPr>
              <p:nvPr/>
            </p:nvSpPr>
            <p:spPr bwMode="auto">
              <a:xfrm flipV="1">
                <a:off x="5137" y="2933"/>
                <a:ext cx="229" cy="395"/>
              </a:xfrm>
              <a:prstGeom prst="line">
                <a:avLst/>
              </a:prstGeom>
              <a:noFill/>
              <a:ln w="38100">
                <a:solidFill>
                  <a:srgbClr val="99CC00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48" name="Line 30"/>
              <p:cNvSpPr>
                <a:spLocks noChangeShapeType="1"/>
              </p:cNvSpPr>
              <p:nvPr/>
            </p:nvSpPr>
            <p:spPr bwMode="auto">
              <a:xfrm>
                <a:off x="4938" y="4020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49" name="Line 31"/>
              <p:cNvSpPr>
                <a:spLocks noChangeShapeType="1"/>
              </p:cNvSpPr>
              <p:nvPr/>
            </p:nvSpPr>
            <p:spPr bwMode="auto">
              <a:xfrm flipV="1">
                <a:off x="5137" y="2676"/>
                <a:ext cx="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50" name="Line 32"/>
              <p:cNvSpPr>
                <a:spLocks noChangeShapeType="1"/>
              </p:cNvSpPr>
              <p:nvPr/>
            </p:nvSpPr>
            <p:spPr bwMode="auto">
              <a:xfrm flipV="1">
                <a:off x="5366" y="2676"/>
                <a:ext cx="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80901" name="Gruppieren 51"/>
          <p:cNvGrpSpPr>
            <a:grpSpLocks/>
          </p:cNvGrpSpPr>
          <p:nvPr/>
        </p:nvGrpSpPr>
        <p:grpSpPr bwMode="auto">
          <a:xfrm>
            <a:off x="500063" y="1095375"/>
            <a:ext cx="1584325" cy="5191125"/>
            <a:chOff x="3781425" y="1444625"/>
            <a:chExt cx="1584325" cy="5191125"/>
          </a:xfrm>
        </p:grpSpPr>
        <p:sp>
          <p:nvSpPr>
            <p:cNvPr id="80931" name="Line 40"/>
            <p:cNvSpPr>
              <a:spLocks noChangeShapeType="1"/>
            </p:cNvSpPr>
            <p:nvPr/>
          </p:nvSpPr>
          <p:spPr bwMode="auto">
            <a:xfrm flipV="1">
              <a:off x="3997325" y="4035425"/>
              <a:ext cx="1143000" cy="1524000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2" name="Line 41"/>
            <p:cNvSpPr>
              <a:spLocks noChangeShapeType="1"/>
            </p:cNvSpPr>
            <p:nvPr/>
          </p:nvSpPr>
          <p:spPr bwMode="auto">
            <a:xfrm flipV="1">
              <a:off x="3997325" y="3578225"/>
              <a:ext cx="1143000" cy="24384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3" name="Line 42"/>
            <p:cNvSpPr>
              <a:spLocks noChangeShapeType="1"/>
            </p:cNvSpPr>
            <p:nvPr/>
          </p:nvSpPr>
          <p:spPr bwMode="auto">
            <a:xfrm flipV="1">
              <a:off x="3997325" y="4568825"/>
              <a:ext cx="114300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4" name="Line 43"/>
            <p:cNvSpPr>
              <a:spLocks noChangeShapeType="1"/>
            </p:cNvSpPr>
            <p:nvPr/>
          </p:nvSpPr>
          <p:spPr bwMode="auto">
            <a:xfrm flipV="1">
              <a:off x="3997325" y="2435225"/>
              <a:ext cx="1143000" cy="1524000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5" name="Line 44"/>
            <p:cNvSpPr>
              <a:spLocks noChangeShapeType="1"/>
            </p:cNvSpPr>
            <p:nvPr/>
          </p:nvSpPr>
          <p:spPr bwMode="auto">
            <a:xfrm flipV="1">
              <a:off x="3997325" y="1978025"/>
              <a:ext cx="1143000" cy="24384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6" name="Line 45"/>
            <p:cNvSpPr>
              <a:spLocks noChangeShapeType="1"/>
            </p:cNvSpPr>
            <p:nvPr/>
          </p:nvSpPr>
          <p:spPr bwMode="auto">
            <a:xfrm flipV="1">
              <a:off x="3997325" y="2968625"/>
              <a:ext cx="114300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7" name="Line 46"/>
            <p:cNvSpPr>
              <a:spLocks noChangeShapeType="1"/>
            </p:cNvSpPr>
            <p:nvPr/>
          </p:nvSpPr>
          <p:spPr bwMode="auto">
            <a:xfrm>
              <a:off x="3781425" y="6635750"/>
              <a:ext cx="1584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8" name="Line 47"/>
            <p:cNvSpPr>
              <a:spLocks noChangeShapeType="1"/>
            </p:cNvSpPr>
            <p:nvPr/>
          </p:nvSpPr>
          <p:spPr bwMode="auto">
            <a:xfrm flipV="1">
              <a:off x="3997325" y="1444625"/>
              <a:ext cx="0" cy="518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9" name="Line 48"/>
            <p:cNvSpPr>
              <a:spLocks noChangeShapeType="1"/>
            </p:cNvSpPr>
            <p:nvPr/>
          </p:nvSpPr>
          <p:spPr bwMode="auto">
            <a:xfrm flipV="1">
              <a:off x="5140325" y="1444625"/>
              <a:ext cx="0" cy="518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" name="Gruppieren 79"/>
          <p:cNvGrpSpPr>
            <a:grpSpLocks/>
          </p:cNvGrpSpPr>
          <p:nvPr/>
        </p:nvGrpSpPr>
        <p:grpSpPr bwMode="auto">
          <a:xfrm>
            <a:off x="7143750" y="1214438"/>
            <a:ext cx="2230438" cy="4897437"/>
            <a:chOff x="6429388" y="1644650"/>
            <a:chExt cx="2230437" cy="4897438"/>
          </a:xfrm>
        </p:grpSpPr>
        <p:sp>
          <p:nvSpPr>
            <p:cNvPr id="80904" name="Text Box 4"/>
            <p:cNvSpPr txBox="1">
              <a:spLocks noChangeArrowheads="1"/>
            </p:cNvSpPr>
            <p:nvPr/>
          </p:nvSpPr>
          <p:spPr bwMode="auto">
            <a:xfrm>
              <a:off x="7939100" y="2316163"/>
              <a:ext cx="72072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3000"/>
                </a:lnSpc>
                <a:spcBef>
                  <a:spcPct val="50000"/>
                </a:spcBef>
                <a:buFont typeface="Times New Roman" pitchFamily="18" charset="0"/>
                <a:buNone/>
              </a:pPr>
              <a:endParaRPr lang="de-DE" sz="2400">
                <a:latin typeface="Times New Roman" pitchFamily="18" charset="0"/>
              </a:endParaRPr>
            </a:p>
          </p:txBody>
        </p:sp>
        <p:grpSp>
          <p:nvGrpSpPr>
            <p:cNvPr id="80905" name="Group 20"/>
            <p:cNvGrpSpPr>
              <a:grpSpLocks/>
            </p:cNvGrpSpPr>
            <p:nvPr/>
          </p:nvGrpSpPr>
          <p:grpSpPr bwMode="auto">
            <a:xfrm>
              <a:off x="6429388" y="1644650"/>
              <a:ext cx="1587500" cy="4897438"/>
              <a:chOff x="4560" y="864"/>
              <a:chExt cx="1056" cy="3120"/>
            </a:xfrm>
          </p:grpSpPr>
          <p:cxnSp>
            <p:nvCxnSpPr>
              <p:cNvPr id="80906" name="AutoShape 21"/>
              <p:cNvCxnSpPr>
                <a:cxnSpLocks noChangeShapeType="1"/>
              </p:cNvCxnSpPr>
              <p:nvPr/>
            </p:nvCxnSpPr>
            <p:spPr bwMode="auto">
              <a:xfrm rot="10800000" flipH="1">
                <a:off x="4560" y="2160"/>
                <a:ext cx="1" cy="1584"/>
              </a:xfrm>
              <a:prstGeom prst="curvedConnector3">
                <a:avLst>
                  <a:gd name="adj1" fmla="val -37600014"/>
                </a:avLst>
              </a:prstGeom>
              <a:noFill/>
              <a:ln w="50800">
                <a:solidFill>
                  <a:srgbClr val="99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0907" name="AutoShape 22"/>
              <p:cNvCxnSpPr>
                <a:cxnSpLocks noChangeShapeType="1"/>
              </p:cNvCxnSpPr>
              <p:nvPr/>
            </p:nvCxnSpPr>
            <p:spPr bwMode="auto">
              <a:xfrm rot="10800000" flipH="1">
                <a:off x="5032" y="1054"/>
                <a:ext cx="1" cy="1632"/>
              </a:xfrm>
              <a:prstGeom prst="curvedConnector3">
                <a:avLst>
                  <a:gd name="adj1" fmla="val -37700014"/>
                </a:avLst>
              </a:prstGeom>
              <a:noFill/>
              <a:ln w="50800">
                <a:solidFill>
                  <a:srgbClr val="99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0908" name="AutoShape 23"/>
              <p:cNvCxnSpPr>
                <a:cxnSpLocks noChangeShapeType="1"/>
              </p:cNvCxnSpPr>
              <p:nvPr/>
            </p:nvCxnSpPr>
            <p:spPr bwMode="auto">
              <a:xfrm rot="10800000" flipH="1">
                <a:off x="5280" y="2448"/>
                <a:ext cx="1" cy="960"/>
              </a:xfrm>
              <a:prstGeom prst="curvedConnector3">
                <a:avLst>
                  <a:gd name="adj1" fmla="val -13600005"/>
                </a:avLst>
              </a:prstGeom>
              <a:noFill/>
              <a:ln w="50800">
                <a:solidFill>
                  <a:srgbClr val="99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0909" name="AutoShape 24"/>
              <p:cNvCxnSpPr>
                <a:cxnSpLocks noChangeShapeType="1"/>
              </p:cNvCxnSpPr>
              <p:nvPr/>
            </p:nvCxnSpPr>
            <p:spPr bwMode="auto">
              <a:xfrm rot="10800000" flipH="1">
                <a:off x="5232" y="1392"/>
                <a:ext cx="1" cy="960"/>
              </a:xfrm>
              <a:prstGeom prst="curvedConnector3">
                <a:avLst>
                  <a:gd name="adj1" fmla="val -13600005"/>
                </a:avLst>
              </a:prstGeom>
              <a:noFill/>
              <a:ln w="50800">
                <a:solidFill>
                  <a:srgbClr val="99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0910" name="AutoShape 25"/>
              <p:cNvCxnSpPr>
                <a:cxnSpLocks noChangeShapeType="1"/>
              </p:cNvCxnSpPr>
              <p:nvPr/>
            </p:nvCxnSpPr>
            <p:spPr bwMode="auto">
              <a:xfrm rot="-5400000">
                <a:off x="5329" y="2927"/>
                <a:ext cx="288" cy="1"/>
              </a:xfrm>
              <a:prstGeom prst="curvedConnector3">
                <a:avLst>
                  <a:gd name="adj1" fmla="val 50000"/>
                </a:avLst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0911" name="AutoShape 26"/>
              <p:cNvCxnSpPr>
                <a:cxnSpLocks noChangeShapeType="1"/>
              </p:cNvCxnSpPr>
              <p:nvPr/>
            </p:nvCxnSpPr>
            <p:spPr bwMode="auto">
              <a:xfrm rot="-5400000">
                <a:off x="5353" y="1799"/>
                <a:ext cx="240" cy="1"/>
              </a:xfrm>
              <a:prstGeom prst="curvedConnector3">
                <a:avLst>
                  <a:gd name="adj1" fmla="val 50000"/>
                </a:avLst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0912" name="Line 27"/>
              <p:cNvSpPr>
                <a:spLocks noChangeShapeType="1"/>
              </p:cNvSpPr>
              <p:nvPr/>
            </p:nvSpPr>
            <p:spPr bwMode="auto">
              <a:xfrm flipV="1">
                <a:off x="5616" y="864"/>
                <a:ext cx="0" cy="3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13" name="Line 28"/>
              <p:cNvSpPr>
                <a:spLocks noChangeShapeType="1"/>
              </p:cNvSpPr>
              <p:nvPr/>
            </p:nvSpPr>
            <p:spPr bwMode="auto">
              <a:xfrm>
                <a:off x="5040" y="1056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14" name="Line 29"/>
              <p:cNvSpPr>
                <a:spLocks noChangeShapeType="1"/>
              </p:cNvSpPr>
              <p:nvPr/>
            </p:nvSpPr>
            <p:spPr bwMode="auto">
              <a:xfrm>
                <a:off x="4560" y="2160"/>
                <a:ext cx="1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15" name="Line 30"/>
              <p:cNvSpPr>
                <a:spLocks noChangeShapeType="1"/>
              </p:cNvSpPr>
              <p:nvPr/>
            </p:nvSpPr>
            <p:spPr bwMode="auto">
              <a:xfrm>
                <a:off x="5280" y="244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16" name="Line 31"/>
              <p:cNvSpPr>
                <a:spLocks noChangeShapeType="1"/>
              </p:cNvSpPr>
              <p:nvPr/>
            </p:nvSpPr>
            <p:spPr bwMode="auto">
              <a:xfrm>
                <a:off x="5232" y="1392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17" name="Line 32"/>
              <p:cNvSpPr>
                <a:spLocks noChangeShapeType="1"/>
              </p:cNvSpPr>
              <p:nvPr/>
            </p:nvSpPr>
            <p:spPr bwMode="auto">
              <a:xfrm>
                <a:off x="5472" y="278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18" name="Line 33"/>
              <p:cNvSpPr>
                <a:spLocks noChangeShapeType="1"/>
              </p:cNvSpPr>
              <p:nvPr/>
            </p:nvSpPr>
            <p:spPr bwMode="auto">
              <a:xfrm>
                <a:off x="5472" y="168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19" name="Line 34"/>
              <p:cNvSpPr>
                <a:spLocks noChangeShapeType="1"/>
              </p:cNvSpPr>
              <p:nvPr/>
            </p:nvSpPr>
            <p:spPr bwMode="auto">
              <a:xfrm flipH="1">
                <a:off x="5280" y="3408"/>
                <a:ext cx="3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20" name="Line 35"/>
              <p:cNvSpPr>
                <a:spLocks noChangeShapeType="1"/>
              </p:cNvSpPr>
              <p:nvPr/>
            </p:nvSpPr>
            <p:spPr bwMode="auto">
              <a:xfrm flipH="1">
                <a:off x="5232" y="2352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21" name="Line 36"/>
              <p:cNvSpPr>
                <a:spLocks noChangeShapeType="1"/>
              </p:cNvSpPr>
              <p:nvPr/>
            </p:nvSpPr>
            <p:spPr bwMode="auto">
              <a:xfrm flipH="1">
                <a:off x="4560" y="3744"/>
                <a:ext cx="1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22" name="Line 37"/>
              <p:cNvSpPr>
                <a:spLocks noChangeShapeType="1"/>
              </p:cNvSpPr>
              <p:nvPr/>
            </p:nvSpPr>
            <p:spPr bwMode="auto">
              <a:xfrm flipH="1">
                <a:off x="5003" y="2688"/>
                <a:ext cx="61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23" name="Line 38"/>
              <p:cNvSpPr>
                <a:spLocks noChangeShapeType="1"/>
              </p:cNvSpPr>
              <p:nvPr/>
            </p:nvSpPr>
            <p:spPr bwMode="auto">
              <a:xfrm flipH="1">
                <a:off x="5472" y="192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24" name="Line 39"/>
              <p:cNvSpPr>
                <a:spLocks noChangeShapeType="1"/>
              </p:cNvSpPr>
              <p:nvPr/>
            </p:nvSpPr>
            <p:spPr bwMode="auto">
              <a:xfrm flipH="1">
                <a:off x="5472" y="30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25" name="Line 40"/>
              <p:cNvSpPr>
                <a:spLocks noChangeShapeType="1"/>
              </p:cNvSpPr>
              <p:nvPr/>
            </p:nvSpPr>
            <p:spPr bwMode="auto">
              <a:xfrm flipH="1" flipV="1">
                <a:off x="5616" y="37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26" name="Line 41"/>
              <p:cNvSpPr>
                <a:spLocks noChangeShapeType="1"/>
              </p:cNvSpPr>
              <p:nvPr/>
            </p:nvSpPr>
            <p:spPr bwMode="auto">
              <a:xfrm flipH="1" flipV="1">
                <a:off x="5616" y="340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27" name="Line 42"/>
              <p:cNvSpPr>
                <a:spLocks noChangeShapeType="1"/>
              </p:cNvSpPr>
              <p:nvPr/>
            </p:nvSpPr>
            <p:spPr bwMode="auto">
              <a:xfrm flipH="1" flipV="1">
                <a:off x="5616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28" name="Line 43"/>
              <p:cNvSpPr>
                <a:spLocks noChangeShapeType="1"/>
              </p:cNvSpPr>
              <p:nvPr/>
            </p:nvSpPr>
            <p:spPr bwMode="auto">
              <a:xfrm flipH="1" flipV="1">
                <a:off x="5616" y="268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29" name="Line 44"/>
              <p:cNvSpPr>
                <a:spLocks noChangeShapeType="1"/>
              </p:cNvSpPr>
              <p:nvPr/>
            </p:nvSpPr>
            <p:spPr bwMode="auto">
              <a:xfrm flipH="1" flipV="1">
                <a:off x="5616" y="235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30" name="Line 45"/>
              <p:cNvSpPr>
                <a:spLocks noChangeShapeType="1"/>
              </p:cNvSpPr>
              <p:nvPr/>
            </p:nvSpPr>
            <p:spPr bwMode="auto">
              <a:xfrm flipH="1" flipV="1">
                <a:off x="5616" y="192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174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Configuration Model</a:t>
            </a:r>
          </a:p>
        </p:txBody>
      </p:sp>
      <p:sp>
        <p:nvSpPr>
          <p:cNvPr id="10243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78" name="Foliennummernplatzhalter 7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B9024665-3A23-4192-8F3E-EB4AFFF740E6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grpSp>
        <p:nvGrpSpPr>
          <p:cNvPr id="81924" name="Group 37"/>
          <p:cNvGrpSpPr>
            <a:grpSpLocks/>
          </p:cNvGrpSpPr>
          <p:nvPr/>
        </p:nvGrpSpPr>
        <p:grpSpPr bwMode="auto">
          <a:xfrm>
            <a:off x="2643188" y="1308100"/>
            <a:ext cx="1066800" cy="2133600"/>
            <a:chOff x="3018" y="1044"/>
            <a:chExt cx="672" cy="1344"/>
          </a:xfrm>
        </p:grpSpPr>
        <p:sp>
          <p:nvSpPr>
            <p:cNvPr id="81987" name="Line 4"/>
            <p:cNvSpPr>
              <a:spLocks noChangeShapeType="1"/>
            </p:cNvSpPr>
            <p:nvPr/>
          </p:nvSpPr>
          <p:spPr bwMode="auto">
            <a:xfrm flipV="1">
              <a:off x="3217" y="1854"/>
              <a:ext cx="229" cy="11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988" name="Line 5"/>
            <p:cNvSpPr>
              <a:spLocks noChangeShapeType="1"/>
            </p:cNvSpPr>
            <p:nvPr/>
          </p:nvSpPr>
          <p:spPr bwMode="auto">
            <a:xfrm flipV="1">
              <a:off x="3217" y="1182"/>
              <a:ext cx="229" cy="633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989" name="Line 6"/>
            <p:cNvSpPr>
              <a:spLocks noChangeShapeType="1"/>
            </p:cNvSpPr>
            <p:nvPr/>
          </p:nvSpPr>
          <p:spPr bwMode="auto">
            <a:xfrm>
              <a:off x="3018" y="238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990" name="Line 7"/>
            <p:cNvSpPr>
              <a:spLocks noChangeShapeType="1"/>
            </p:cNvSpPr>
            <p:nvPr/>
          </p:nvSpPr>
          <p:spPr bwMode="auto">
            <a:xfrm flipV="1">
              <a:off x="3217" y="1044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991" name="Line 8"/>
            <p:cNvSpPr>
              <a:spLocks noChangeShapeType="1"/>
            </p:cNvSpPr>
            <p:nvPr/>
          </p:nvSpPr>
          <p:spPr bwMode="auto">
            <a:xfrm flipV="1">
              <a:off x="3446" y="1044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81925" name="Line 9"/>
          <p:cNvSpPr>
            <a:spLocks noChangeShapeType="1"/>
          </p:cNvSpPr>
          <p:nvPr/>
        </p:nvSpPr>
        <p:spPr bwMode="auto">
          <a:xfrm flipV="1">
            <a:off x="4102100" y="2374900"/>
            <a:ext cx="363538" cy="627063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6" name="Line 10"/>
          <p:cNvSpPr>
            <a:spLocks noChangeShapeType="1"/>
          </p:cNvSpPr>
          <p:nvPr/>
        </p:nvSpPr>
        <p:spPr bwMode="auto">
          <a:xfrm flipV="1">
            <a:off x="4102100" y="1527175"/>
            <a:ext cx="363538" cy="1004888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7" name="Line 11"/>
          <p:cNvSpPr>
            <a:spLocks noChangeShapeType="1"/>
          </p:cNvSpPr>
          <p:nvPr/>
        </p:nvSpPr>
        <p:spPr bwMode="auto">
          <a:xfrm>
            <a:off x="3786188" y="34417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8" name="Line 12"/>
          <p:cNvSpPr>
            <a:spLocks noChangeShapeType="1"/>
          </p:cNvSpPr>
          <p:nvPr/>
        </p:nvSpPr>
        <p:spPr bwMode="auto">
          <a:xfrm flipV="1">
            <a:off x="4102100" y="13081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9" name="Line 13"/>
          <p:cNvSpPr>
            <a:spLocks noChangeShapeType="1"/>
          </p:cNvSpPr>
          <p:nvPr/>
        </p:nvSpPr>
        <p:spPr bwMode="auto">
          <a:xfrm flipV="1">
            <a:off x="4465638" y="13081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30" name="Line 14"/>
          <p:cNvSpPr>
            <a:spLocks noChangeShapeType="1"/>
          </p:cNvSpPr>
          <p:nvPr/>
        </p:nvSpPr>
        <p:spPr bwMode="auto">
          <a:xfrm flipV="1">
            <a:off x="5245100" y="2593975"/>
            <a:ext cx="363538" cy="188913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31" name="Line 15"/>
          <p:cNvSpPr>
            <a:spLocks noChangeShapeType="1"/>
          </p:cNvSpPr>
          <p:nvPr/>
        </p:nvSpPr>
        <p:spPr bwMode="auto">
          <a:xfrm flipV="1">
            <a:off x="5245100" y="1935163"/>
            <a:ext cx="363538" cy="188912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32" name="Line 16"/>
          <p:cNvSpPr>
            <a:spLocks noChangeShapeType="1"/>
          </p:cNvSpPr>
          <p:nvPr/>
        </p:nvSpPr>
        <p:spPr bwMode="auto">
          <a:xfrm>
            <a:off x="4929188" y="34417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33" name="Line 17"/>
          <p:cNvSpPr>
            <a:spLocks noChangeShapeType="1"/>
          </p:cNvSpPr>
          <p:nvPr/>
        </p:nvSpPr>
        <p:spPr bwMode="auto">
          <a:xfrm flipV="1">
            <a:off x="5245100" y="13081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34" name="Line 18"/>
          <p:cNvSpPr>
            <a:spLocks noChangeShapeType="1"/>
          </p:cNvSpPr>
          <p:nvPr/>
        </p:nvSpPr>
        <p:spPr bwMode="auto">
          <a:xfrm flipV="1">
            <a:off x="5608638" y="13081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35" name="Line 19"/>
          <p:cNvSpPr>
            <a:spLocks noChangeShapeType="1"/>
          </p:cNvSpPr>
          <p:nvPr/>
        </p:nvSpPr>
        <p:spPr bwMode="auto">
          <a:xfrm flipV="1">
            <a:off x="2959100" y="4525963"/>
            <a:ext cx="363538" cy="188912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36" name="Line 20"/>
          <p:cNvSpPr>
            <a:spLocks noChangeShapeType="1"/>
          </p:cNvSpPr>
          <p:nvPr/>
        </p:nvSpPr>
        <p:spPr bwMode="auto">
          <a:xfrm>
            <a:off x="2643188" y="60325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37" name="Line 21"/>
          <p:cNvSpPr>
            <a:spLocks noChangeShapeType="1"/>
          </p:cNvSpPr>
          <p:nvPr/>
        </p:nvSpPr>
        <p:spPr bwMode="auto">
          <a:xfrm flipV="1">
            <a:off x="2959100" y="38989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38" name="Line 22"/>
          <p:cNvSpPr>
            <a:spLocks noChangeShapeType="1"/>
          </p:cNvSpPr>
          <p:nvPr/>
        </p:nvSpPr>
        <p:spPr bwMode="auto">
          <a:xfrm flipV="1">
            <a:off x="3322638" y="38989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39" name="Line 23"/>
          <p:cNvSpPr>
            <a:spLocks noChangeShapeType="1"/>
          </p:cNvSpPr>
          <p:nvPr/>
        </p:nvSpPr>
        <p:spPr bwMode="auto">
          <a:xfrm flipV="1">
            <a:off x="4102100" y="4965700"/>
            <a:ext cx="363538" cy="627063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40" name="Line 24"/>
          <p:cNvSpPr>
            <a:spLocks noChangeShapeType="1"/>
          </p:cNvSpPr>
          <p:nvPr/>
        </p:nvSpPr>
        <p:spPr bwMode="auto">
          <a:xfrm flipV="1">
            <a:off x="4102100" y="4306888"/>
            <a:ext cx="363538" cy="627062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41" name="Line 25"/>
          <p:cNvSpPr>
            <a:spLocks noChangeShapeType="1"/>
          </p:cNvSpPr>
          <p:nvPr/>
        </p:nvSpPr>
        <p:spPr bwMode="auto">
          <a:xfrm>
            <a:off x="3786188" y="60325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42" name="Line 26"/>
          <p:cNvSpPr>
            <a:spLocks noChangeShapeType="1"/>
          </p:cNvSpPr>
          <p:nvPr/>
        </p:nvSpPr>
        <p:spPr bwMode="auto">
          <a:xfrm flipV="1">
            <a:off x="4102100" y="38989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43" name="Line 27"/>
          <p:cNvSpPr>
            <a:spLocks noChangeShapeType="1"/>
          </p:cNvSpPr>
          <p:nvPr/>
        </p:nvSpPr>
        <p:spPr bwMode="auto">
          <a:xfrm flipV="1">
            <a:off x="4465638" y="38989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44" name="Line 28"/>
          <p:cNvSpPr>
            <a:spLocks noChangeShapeType="1"/>
          </p:cNvSpPr>
          <p:nvPr/>
        </p:nvSpPr>
        <p:spPr bwMode="auto">
          <a:xfrm flipV="1">
            <a:off x="5245100" y="5184775"/>
            <a:ext cx="363538" cy="188913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45" name="Line 29"/>
          <p:cNvSpPr>
            <a:spLocks noChangeShapeType="1"/>
          </p:cNvSpPr>
          <p:nvPr/>
        </p:nvSpPr>
        <p:spPr bwMode="auto">
          <a:xfrm flipV="1">
            <a:off x="5245100" y="4306888"/>
            <a:ext cx="363538" cy="627062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46" name="Line 30"/>
          <p:cNvSpPr>
            <a:spLocks noChangeShapeType="1"/>
          </p:cNvSpPr>
          <p:nvPr/>
        </p:nvSpPr>
        <p:spPr bwMode="auto">
          <a:xfrm>
            <a:off x="4929188" y="60325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47" name="Line 31"/>
          <p:cNvSpPr>
            <a:spLocks noChangeShapeType="1"/>
          </p:cNvSpPr>
          <p:nvPr/>
        </p:nvSpPr>
        <p:spPr bwMode="auto">
          <a:xfrm flipV="1">
            <a:off x="5245100" y="38989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48" name="Line 32"/>
          <p:cNvSpPr>
            <a:spLocks noChangeShapeType="1"/>
          </p:cNvSpPr>
          <p:nvPr/>
        </p:nvSpPr>
        <p:spPr bwMode="auto">
          <a:xfrm flipV="1">
            <a:off x="5608638" y="38989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49" name="Line 40"/>
          <p:cNvSpPr>
            <a:spLocks noChangeShapeType="1"/>
          </p:cNvSpPr>
          <p:nvPr/>
        </p:nvSpPr>
        <p:spPr bwMode="auto">
          <a:xfrm flipV="1">
            <a:off x="715963" y="3686175"/>
            <a:ext cx="1143000" cy="15240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0" name="Line 41"/>
          <p:cNvSpPr>
            <a:spLocks noChangeShapeType="1"/>
          </p:cNvSpPr>
          <p:nvPr/>
        </p:nvSpPr>
        <p:spPr bwMode="auto">
          <a:xfrm flipV="1">
            <a:off x="715963" y="3228975"/>
            <a:ext cx="1143000" cy="24384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1" name="Line 42"/>
          <p:cNvSpPr>
            <a:spLocks noChangeShapeType="1"/>
          </p:cNvSpPr>
          <p:nvPr/>
        </p:nvSpPr>
        <p:spPr bwMode="auto">
          <a:xfrm flipV="1">
            <a:off x="715963" y="4219575"/>
            <a:ext cx="1143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2" name="Line 43"/>
          <p:cNvSpPr>
            <a:spLocks noChangeShapeType="1"/>
          </p:cNvSpPr>
          <p:nvPr/>
        </p:nvSpPr>
        <p:spPr bwMode="auto">
          <a:xfrm flipV="1">
            <a:off x="715963" y="2085975"/>
            <a:ext cx="1143000" cy="15240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3" name="Line 45"/>
          <p:cNvSpPr>
            <a:spLocks noChangeShapeType="1"/>
          </p:cNvSpPr>
          <p:nvPr/>
        </p:nvSpPr>
        <p:spPr bwMode="auto">
          <a:xfrm flipV="1">
            <a:off x="715963" y="2619375"/>
            <a:ext cx="1143000" cy="4572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4" name="Line 46"/>
          <p:cNvSpPr>
            <a:spLocks noChangeShapeType="1"/>
          </p:cNvSpPr>
          <p:nvPr/>
        </p:nvSpPr>
        <p:spPr bwMode="auto">
          <a:xfrm>
            <a:off x="500063" y="62865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5" name="Line 47"/>
          <p:cNvSpPr>
            <a:spLocks noChangeShapeType="1"/>
          </p:cNvSpPr>
          <p:nvPr/>
        </p:nvSpPr>
        <p:spPr bwMode="auto">
          <a:xfrm flipV="1">
            <a:off x="715963" y="1095375"/>
            <a:ext cx="0" cy="5181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6" name="Line 48"/>
          <p:cNvSpPr>
            <a:spLocks noChangeShapeType="1"/>
          </p:cNvSpPr>
          <p:nvPr/>
        </p:nvSpPr>
        <p:spPr bwMode="auto">
          <a:xfrm flipV="1">
            <a:off x="1858963" y="1095375"/>
            <a:ext cx="0" cy="5181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7" name="Text Box 4"/>
          <p:cNvSpPr txBox="1">
            <a:spLocks noChangeArrowheads="1"/>
          </p:cNvSpPr>
          <p:nvPr/>
        </p:nvSpPr>
        <p:spPr bwMode="auto">
          <a:xfrm>
            <a:off x="8653463" y="1885950"/>
            <a:ext cx="720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50000"/>
              </a:spcBef>
              <a:buFont typeface="Times New Roman" pitchFamily="18" charset="0"/>
              <a:buNone/>
            </a:pPr>
            <a:endParaRPr lang="de-DE" sz="2400">
              <a:latin typeface="Times New Roman" pitchFamily="18" charset="0"/>
            </a:endParaRPr>
          </a:p>
        </p:txBody>
      </p:sp>
      <p:cxnSp>
        <p:nvCxnSpPr>
          <p:cNvPr id="81958" name="AutoShape 21"/>
          <p:cNvCxnSpPr>
            <a:cxnSpLocks noChangeShapeType="1"/>
          </p:cNvCxnSpPr>
          <p:nvPr/>
        </p:nvCxnSpPr>
        <p:spPr bwMode="auto">
          <a:xfrm rot="10800000" flipH="1">
            <a:off x="7143750" y="3248025"/>
            <a:ext cx="1588" cy="2487613"/>
          </a:xfrm>
          <a:prstGeom prst="curvedConnector3">
            <a:avLst>
              <a:gd name="adj1" fmla="val -37600014"/>
            </a:avLst>
          </a:prstGeom>
          <a:noFill/>
          <a:ln w="50800">
            <a:solidFill>
              <a:srgbClr val="C0C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9" name="AutoShape 22"/>
          <p:cNvCxnSpPr>
            <a:cxnSpLocks noChangeShapeType="1"/>
          </p:cNvCxnSpPr>
          <p:nvPr/>
        </p:nvCxnSpPr>
        <p:spPr bwMode="auto">
          <a:xfrm rot="10800000" flipH="1">
            <a:off x="7853363" y="1512888"/>
            <a:ext cx="1587" cy="2562225"/>
          </a:xfrm>
          <a:prstGeom prst="curvedConnector3">
            <a:avLst>
              <a:gd name="adj1" fmla="val -37700014"/>
            </a:avLst>
          </a:prstGeom>
          <a:noFill/>
          <a:ln w="508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60" name="AutoShape 23"/>
          <p:cNvCxnSpPr>
            <a:cxnSpLocks noChangeShapeType="1"/>
          </p:cNvCxnSpPr>
          <p:nvPr/>
        </p:nvCxnSpPr>
        <p:spPr bwMode="auto">
          <a:xfrm rot="10800000" flipH="1">
            <a:off x="8226425" y="3700463"/>
            <a:ext cx="1588" cy="1506537"/>
          </a:xfrm>
          <a:prstGeom prst="curvedConnector3">
            <a:avLst>
              <a:gd name="adj1" fmla="val -13600005"/>
            </a:avLst>
          </a:prstGeom>
          <a:noFill/>
          <a:ln w="50800">
            <a:solidFill>
              <a:srgbClr val="C0C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61" name="AutoShape 24"/>
          <p:cNvCxnSpPr>
            <a:cxnSpLocks noChangeShapeType="1"/>
          </p:cNvCxnSpPr>
          <p:nvPr/>
        </p:nvCxnSpPr>
        <p:spPr bwMode="auto">
          <a:xfrm rot="10800000" flipH="1">
            <a:off x="8153400" y="2043113"/>
            <a:ext cx="1588" cy="1506537"/>
          </a:xfrm>
          <a:prstGeom prst="curvedConnector3">
            <a:avLst>
              <a:gd name="adj1" fmla="val -13600005"/>
            </a:avLst>
          </a:prstGeom>
          <a:noFill/>
          <a:ln w="50800">
            <a:solidFill>
              <a:srgbClr val="C0C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62" name="AutoShape 25"/>
          <p:cNvCxnSpPr>
            <a:cxnSpLocks noChangeShapeType="1"/>
          </p:cNvCxnSpPr>
          <p:nvPr/>
        </p:nvCxnSpPr>
        <p:spPr bwMode="auto">
          <a:xfrm rot="-5400000">
            <a:off x="8289925" y="4452938"/>
            <a:ext cx="452437" cy="1588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63" name="AutoShape 26"/>
          <p:cNvCxnSpPr>
            <a:cxnSpLocks noChangeShapeType="1"/>
          </p:cNvCxnSpPr>
          <p:nvPr/>
        </p:nvCxnSpPr>
        <p:spPr bwMode="auto">
          <a:xfrm rot="-5400000">
            <a:off x="8327231" y="2682082"/>
            <a:ext cx="377825" cy="1588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rgbClr val="C0C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64" name="Line 27"/>
          <p:cNvSpPr>
            <a:spLocks noChangeShapeType="1"/>
          </p:cNvSpPr>
          <p:nvPr/>
        </p:nvSpPr>
        <p:spPr bwMode="auto">
          <a:xfrm flipV="1">
            <a:off x="8731250" y="1214438"/>
            <a:ext cx="0" cy="4897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65" name="Line 28"/>
          <p:cNvSpPr>
            <a:spLocks noChangeShapeType="1"/>
          </p:cNvSpPr>
          <p:nvPr/>
        </p:nvSpPr>
        <p:spPr bwMode="auto">
          <a:xfrm>
            <a:off x="7866063" y="1516063"/>
            <a:ext cx="865187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66" name="Line 29"/>
          <p:cNvSpPr>
            <a:spLocks noChangeShapeType="1"/>
          </p:cNvSpPr>
          <p:nvPr/>
        </p:nvSpPr>
        <p:spPr bwMode="auto">
          <a:xfrm>
            <a:off x="7143750" y="3248025"/>
            <a:ext cx="1587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67" name="Line 30"/>
          <p:cNvSpPr>
            <a:spLocks noChangeShapeType="1"/>
          </p:cNvSpPr>
          <p:nvPr/>
        </p:nvSpPr>
        <p:spPr bwMode="auto">
          <a:xfrm>
            <a:off x="8226425" y="370046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68" name="Line 31"/>
          <p:cNvSpPr>
            <a:spLocks noChangeShapeType="1"/>
          </p:cNvSpPr>
          <p:nvPr/>
        </p:nvSpPr>
        <p:spPr bwMode="auto">
          <a:xfrm>
            <a:off x="8153400" y="2043113"/>
            <a:ext cx="577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69" name="Line 32"/>
          <p:cNvSpPr>
            <a:spLocks noChangeShapeType="1"/>
          </p:cNvSpPr>
          <p:nvPr/>
        </p:nvSpPr>
        <p:spPr bwMode="auto">
          <a:xfrm>
            <a:off x="8515350" y="4227513"/>
            <a:ext cx="2159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70" name="Line 33"/>
          <p:cNvSpPr>
            <a:spLocks noChangeShapeType="1"/>
          </p:cNvSpPr>
          <p:nvPr/>
        </p:nvSpPr>
        <p:spPr bwMode="auto">
          <a:xfrm>
            <a:off x="8515350" y="249555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71" name="Line 34"/>
          <p:cNvSpPr>
            <a:spLocks noChangeShapeType="1"/>
          </p:cNvSpPr>
          <p:nvPr/>
        </p:nvSpPr>
        <p:spPr bwMode="auto">
          <a:xfrm flipH="1">
            <a:off x="8226425" y="5207000"/>
            <a:ext cx="488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72" name="Line 35"/>
          <p:cNvSpPr>
            <a:spLocks noChangeShapeType="1"/>
          </p:cNvSpPr>
          <p:nvPr/>
        </p:nvSpPr>
        <p:spPr bwMode="auto">
          <a:xfrm flipH="1">
            <a:off x="8153400" y="3549650"/>
            <a:ext cx="577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73" name="Line 36"/>
          <p:cNvSpPr>
            <a:spLocks noChangeShapeType="1"/>
          </p:cNvSpPr>
          <p:nvPr/>
        </p:nvSpPr>
        <p:spPr bwMode="auto">
          <a:xfrm flipH="1">
            <a:off x="7143750" y="5735638"/>
            <a:ext cx="1587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74" name="Line 37"/>
          <p:cNvSpPr>
            <a:spLocks noChangeShapeType="1"/>
          </p:cNvSpPr>
          <p:nvPr/>
        </p:nvSpPr>
        <p:spPr bwMode="auto">
          <a:xfrm flipH="1">
            <a:off x="7810500" y="4078288"/>
            <a:ext cx="92075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75" name="Line 38"/>
          <p:cNvSpPr>
            <a:spLocks noChangeShapeType="1"/>
          </p:cNvSpPr>
          <p:nvPr/>
        </p:nvSpPr>
        <p:spPr bwMode="auto">
          <a:xfrm flipH="1">
            <a:off x="8515350" y="28717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76" name="Line 39"/>
          <p:cNvSpPr>
            <a:spLocks noChangeShapeType="1"/>
          </p:cNvSpPr>
          <p:nvPr/>
        </p:nvSpPr>
        <p:spPr bwMode="auto">
          <a:xfrm flipH="1">
            <a:off x="8515350" y="4679950"/>
            <a:ext cx="2159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77" name="Line 40"/>
          <p:cNvSpPr>
            <a:spLocks noChangeShapeType="1"/>
          </p:cNvSpPr>
          <p:nvPr/>
        </p:nvSpPr>
        <p:spPr bwMode="auto">
          <a:xfrm flipH="1" flipV="1">
            <a:off x="8731250" y="5735638"/>
            <a:ext cx="0" cy="376237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78" name="Line 41"/>
          <p:cNvSpPr>
            <a:spLocks noChangeShapeType="1"/>
          </p:cNvSpPr>
          <p:nvPr/>
        </p:nvSpPr>
        <p:spPr bwMode="auto">
          <a:xfrm flipV="1">
            <a:off x="8715375" y="5207000"/>
            <a:ext cx="15875" cy="5080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79" name="Line 42"/>
          <p:cNvSpPr>
            <a:spLocks noChangeShapeType="1"/>
          </p:cNvSpPr>
          <p:nvPr/>
        </p:nvSpPr>
        <p:spPr bwMode="auto">
          <a:xfrm flipV="1">
            <a:off x="8715375" y="4679950"/>
            <a:ext cx="15875" cy="5349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80" name="Line 43"/>
          <p:cNvSpPr>
            <a:spLocks noChangeShapeType="1"/>
          </p:cNvSpPr>
          <p:nvPr/>
        </p:nvSpPr>
        <p:spPr bwMode="auto">
          <a:xfrm flipH="1" flipV="1">
            <a:off x="8731250" y="4078288"/>
            <a:ext cx="0" cy="376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81" name="Line 44"/>
          <p:cNvSpPr>
            <a:spLocks noChangeShapeType="1"/>
          </p:cNvSpPr>
          <p:nvPr/>
        </p:nvSpPr>
        <p:spPr bwMode="auto">
          <a:xfrm flipH="1" flipV="1">
            <a:off x="8731250" y="3549650"/>
            <a:ext cx="0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82" name="Line 45"/>
          <p:cNvSpPr>
            <a:spLocks noChangeShapeType="1"/>
          </p:cNvSpPr>
          <p:nvPr/>
        </p:nvSpPr>
        <p:spPr bwMode="auto">
          <a:xfrm flipH="1" flipV="1">
            <a:off x="8731250" y="2871788"/>
            <a:ext cx="0" cy="376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84" name="Line 44"/>
          <p:cNvSpPr>
            <a:spLocks noChangeShapeType="1"/>
          </p:cNvSpPr>
          <p:nvPr/>
        </p:nvSpPr>
        <p:spPr bwMode="auto">
          <a:xfrm flipV="1">
            <a:off x="715963" y="1628775"/>
            <a:ext cx="1143000" cy="2438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85" name="Line 42"/>
          <p:cNvSpPr>
            <a:spLocks noChangeShapeType="1"/>
          </p:cNvSpPr>
          <p:nvPr/>
        </p:nvSpPr>
        <p:spPr bwMode="auto">
          <a:xfrm flipV="1">
            <a:off x="8715375" y="4071938"/>
            <a:ext cx="15875" cy="1428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86" name="Line 42"/>
          <p:cNvSpPr>
            <a:spLocks noChangeShapeType="1"/>
          </p:cNvSpPr>
          <p:nvPr/>
        </p:nvSpPr>
        <p:spPr bwMode="auto">
          <a:xfrm flipV="1">
            <a:off x="8715375" y="1214438"/>
            <a:ext cx="0" cy="320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43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Packing- and Configuration Model</a:t>
            </a:r>
          </a:p>
        </p:txBody>
      </p:sp>
      <p:sp>
        <p:nvSpPr>
          <p:cNvPr id="2053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9F3F47-3D02-494A-B161-C5B29778B384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285750" y="642938"/>
          <a:ext cx="85725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48" name="Formel" r:id="rId4" imgW="3517560" imgH="1218960" progId="Equation.3">
                  <p:embed/>
                </p:oleObj>
              </mc:Choice>
              <mc:Fallback>
                <p:oleObj name="Formel" r:id="rId4" imgW="3517560" imgH="1218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642938"/>
                        <a:ext cx="8572500" cy="2362200"/>
                      </a:xfrm>
                      <a:prstGeom prst="rect">
                        <a:avLst/>
                      </a:prstGeom>
                      <a:solidFill>
                        <a:srgbClr val="DDDDDD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285750" y="3143250"/>
          <a:ext cx="8572500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49" name="Formel" r:id="rId6" imgW="3263760" imgH="1854000" progId="Equation.3">
                  <p:embed/>
                </p:oleObj>
              </mc:Choice>
              <mc:Fallback>
                <p:oleObj name="Formel" r:id="rId6" imgW="326376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3143250"/>
                        <a:ext cx="8572500" cy="3378200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960339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Track Allocation Models</a:t>
            </a:r>
          </a:p>
        </p:txBody>
      </p:sp>
      <p:sp>
        <p:nvSpPr>
          <p:cNvPr id="82947" name="Rectangle 20"/>
          <p:cNvSpPr>
            <a:spLocks noGrp="1" noChangeArrowheads="1"/>
          </p:cNvSpPr>
          <p:nvPr>
            <p:ph sz="half" idx="1"/>
          </p:nvPr>
        </p:nvSpPr>
        <p:spPr>
          <a:xfrm>
            <a:off x="250825" y="836613"/>
            <a:ext cx="4244975" cy="5545137"/>
          </a:xfrm>
        </p:spPr>
        <p:txBody>
          <a:bodyPr/>
          <a:lstStyle/>
          <a:p>
            <a:pPr marL="0" indent="0"/>
            <a:r>
              <a:rPr lang="en-GB" sz="2400" b="1" smtClean="0">
                <a:solidFill>
                  <a:srgbClr val="000000"/>
                </a:solidFill>
              </a:rPr>
              <a:t>Theorem (B., Schlechte [2007])</a:t>
            </a:r>
            <a:r>
              <a:rPr lang="en-GB" sz="2400" smtClean="0">
                <a:solidFill>
                  <a:srgbClr val="000000"/>
                </a:solidFill>
              </a:rPr>
              <a:t>:</a:t>
            </a:r>
            <a:endParaRPr lang="en-GB" sz="2400" b="1" smtClean="0">
              <a:solidFill>
                <a:srgbClr val="000000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GB" sz="2400" smtClean="0">
                <a:solidFill>
                  <a:srgbClr val="000000"/>
                </a:solidFill>
              </a:rPr>
              <a:t>	</a:t>
            </a:r>
            <a:r>
              <a:rPr lang="en-GB" sz="2400" smtClean="0">
                <a:solidFill>
                  <a:schemeClr val="bg1"/>
                </a:solidFill>
              </a:rPr>
              <a:t>=</a:t>
            </a:r>
            <a:r>
              <a:rPr lang="en-GB" sz="2400" smtClean="0">
                <a:solidFill>
                  <a:srgbClr val="000000"/>
                </a:solidFill>
              </a:rPr>
              <a:t> v</a:t>
            </a:r>
            <a:r>
              <a:rPr lang="en-GB" sz="2400" baseline="-25000" smtClean="0">
                <a:solidFill>
                  <a:srgbClr val="000000"/>
                </a:solidFill>
              </a:rPr>
              <a:t>LP</a:t>
            </a:r>
            <a:r>
              <a:rPr lang="en-GB" sz="2400" smtClean="0">
                <a:solidFill>
                  <a:srgbClr val="000000"/>
                </a:solidFill>
              </a:rPr>
              <a:t>(PCP) </a:t>
            </a:r>
            <a:r>
              <a:rPr lang="en-GB" sz="2400" smtClean="0">
                <a:solidFill>
                  <a:srgbClr val="000000"/>
                </a:solidFill>
                <a:sym typeface="Symbol" pitchFamily="18" charset="2"/>
              </a:rPr>
              <a:t>= v</a:t>
            </a:r>
            <a:r>
              <a:rPr lang="en-GB" sz="2400" baseline="-25000" smtClean="0">
                <a:solidFill>
                  <a:srgbClr val="000000"/>
                </a:solidFill>
              </a:rPr>
              <a:t>LP</a:t>
            </a:r>
            <a:r>
              <a:rPr lang="en-GB" sz="2400" smtClean="0">
                <a:solidFill>
                  <a:srgbClr val="000000"/>
                </a:solidFill>
              </a:rPr>
              <a:t>(ACP) </a:t>
            </a:r>
          </a:p>
          <a:p>
            <a:pPr marL="0" indent="0">
              <a:buFont typeface="Wingdings" pitchFamily="2" charset="2"/>
              <a:buNone/>
            </a:pPr>
            <a:r>
              <a:rPr lang="en-GB" sz="2400" smtClean="0">
                <a:solidFill>
                  <a:srgbClr val="000000"/>
                </a:solidFill>
              </a:rPr>
              <a:t>	= v</a:t>
            </a:r>
            <a:r>
              <a:rPr lang="en-GB" sz="2400" baseline="-25000" smtClean="0">
                <a:solidFill>
                  <a:srgbClr val="000000"/>
                </a:solidFill>
              </a:rPr>
              <a:t>LP</a:t>
            </a:r>
            <a:r>
              <a:rPr lang="en-GB" sz="2400" smtClean="0">
                <a:solidFill>
                  <a:srgbClr val="000000"/>
                </a:solidFill>
              </a:rPr>
              <a:t> (APP) = v</a:t>
            </a:r>
            <a:r>
              <a:rPr lang="en-GB" sz="2400" baseline="-25000" smtClean="0">
                <a:solidFill>
                  <a:srgbClr val="000000"/>
                </a:solidFill>
              </a:rPr>
              <a:t>LP</a:t>
            </a:r>
            <a:r>
              <a:rPr lang="en-GB" sz="2400" smtClean="0">
                <a:solidFill>
                  <a:srgbClr val="000000"/>
                </a:solidFill>
              </a:rPr>
              <a:t>(PPP)</a:t>
            </a:r>
          </a:p>
          <a:p>
            <a:pPr marL="0" indent="0">
              <a:buFont typeface="Wingdings" pitchFamily="2" charset="2"/>
              <a:buNone/>
            </a:pPr>
            <a:r>
              <a:rPr lang="en-GB" sz="2400" smtClean="0">
                <a:solidFill>
                  <a:srgbClr val="000000"/>
                </a:solidFill>
              </a:rPr>
              <a:t>	≤ v</a:t>
            </a:r>
            <a:r>
              <a:rPr lang="en-GB" sz="2400" baseline="-25000" smtClean="0">
                <a:solidFill>
                  <a:srgbClr val="000000"/>
                </a:solidFill>
              </a:rPr>
              <a:t>LP</a:t>
            </a:r>
            <a:r>
              <a:rPr lang="en-GB" sz="2400" smtClean="0">
                <a:solidFill>
                  <a:srgbClr val="000000"/>
                </a:solidFill>
              </a:rPr>
              <a:t>(APP</a:t>
            </a:r>
            <a:r>
              <a:rPr lang="en-GB" sz="2400" smtClean="0">
                <a:solidFill>
                  <a:srgbClr val="000000"/>
                </a:solidFill>
                <a:cs typeface="Tahoma" pitchFamily="34" charset="0"/>
              </a:rPr>
              <a:t>'</a:t>
            </a:r>
            <a:r>
              <a:rPr lang="en-GB" sz="2400" smtClean="0">
                <a:solidFill>
                  <a:srgbClr val="000000"/>
                </a:solidFill>
              </a:rPr>
              <a:t>).</a:t>
            </a:r>
          </a:p>
          <a:p>
            <a:pPr marL="0" indent="0">
              <a:buFont typeface="Wingdings" pitchFamily="2" charset="2"/>
              <a:buNone/>
            </a:pPr>
            <a:r>
              <a:rPr lang="en-GB" sz="2400" smtClean="0">
                <a:solidFill>
                  <a:srgbClr val="000000"/>
                </a:solidFill>
              </a:rPr>
              <a:t>All LP-relaxations can be solved in polynomial time.</a:t>
            </a:r>
          </a:p>
          <a:p>
            <a:pPr marL="0" indent="0">
              <a:buFont typeface="Wingdings" pitchFamily="2" charset="2"/>
              <a:buNone/>
            </a:pPr>
            <a:r>
              <a:rPr lang="en-GB" sz="2400" smtClean="0">
                <a:solidFill>
                  <a:srgbClr val="000000"/>
                </a:solidFill>
              </a:rPr>
              <a:t>	</a:t>
            </a:r>
            <a:r>
              <a:rPr lang="en-GB" sz="2400" smtClean="0">
                <a:solidFill>
                  <a:schemeClr val="bg1"/>
                </a:solidFill>
              </a:rPr>
              <a:t>=</a:t>
            </a:r>
            <a:r>
              <a:rPr lang="en-GB" sz="2400" smtClean="0">
                <a:solidFill>
                  <a:srgbClr val="000000"/>
                </a:solidFill>
              </a:rPr>
              <a:t> v</a:t>
            </a:r>
            <a:r>
              <a:rPr lang="en-GB" sz="2400" baseline="-25000" smtClean="0">
                <a:solidFill>
                  <a:srgbClr val="000000"/>
                </a:solidFill>
              </a:rPr>
              <a:t>IP</a:t>
            </a:r>
            <a:r>
              <a:rPr lang="en-GB" sz="2400" smtClean="0">
                <a:solidFill>
                  <a:srgbClr val="000000"/>
                </a:solidFill>
              </a:rPr>
              <a:t>(PCP) </a:t>
            </a:r>
            <a:r>
              <a:rPr lang="en-GB" sz="2400" smtClean="0">
                <a:solidFill>
                  <a:srgbClr val="000000"/>
                </a:solidFill>
                <a:sym typeface="Symbol" pitchFamily="18" charset="2"/>
              </a:rPr>
              <a:t>= v</a:t>
            </a:r>
            <a:r>
              <a:rPr lang="en-GB" sz="2400" baseline="-25000" smtClean="0">
                <a:solidFill>
                  <a:srgbClr val="000000"/>
                </a:solidFill>
              </a:rPr>
              <a:t>IP</a:t>
            </a:r>
            <a:r>
              <a:rPr lang="en-GB" sz="2400" smtClean="0">
                <a:solidFill>
                  <a:srgbClr val="000000"/>
                </a:solidFill>
              </a:rPr>
              <a:t>(ACP) </a:t>
            </a:r>
          </a:p>
          <a:p>
            <a:pPr marL="0" indent="0">
              <a:buFont typeface="Wingdings" pitchFamily="2" charset="2"/>
              <a:buNone/>
            </a:pPr>
            <a:r>
              <a:rPr lang="en-GB" sz="2400" smtClean="0">
                <a:solidFill>
                  <a:srgbClr val="000000"/>
                </a:solidFill>
              </a:rPr>
              <a:t>	= v</a:t>
            </a:r>
            <a:r>
              <a:rPr lang="en-GB" sz="2400" baseline="-25000" smtClean="0">
                <a:solidFill>
                  <a:srgbClr val="000000"/>
                </a:solidFill>
              </a:rPr>
              <a:t>IP</a:t>
            </a:r>
            <a:r>
              <a:rPr lang="en-GB" sz="2400" smtClean="0">
                <a:solidFill>
                  <a:srgbClr val="000000"/>
                </a:solidFill>
              </a:rPr>
              <a:t> (APP) = v</a:t>
            </a:r>
            <a:r>
              <a:rPr lang="en-GB" sz="2400" baseline="-25000" smtClean="0">
                <a:solidFill>
                  <a:srgbClr val="000000"/>
                </a:solidFill>
              </a:rPr>
              <a:t>IP</a:t>
            </a:r>
            <a:r>
              <a:rPr lang="en-GB" sz="2400" smtClean="0">
                <a:solidFill>
                  <a:srgbClr val="000000"/>
                </a:solidFill>
              </a:rPr>
              <a:t>(PPP)</a:t>
            </a:r>
          </a:p>
          <a:p>
            <a:pPr marL="0" indent="0">
              <a:buFont typeface="Wingdings" pitchFamily="2" charset="2"/>
              <a:buNone/>
            </a:pPr>
            <a:r>
              <a:rPr lang="en-GB" sz="2400" smtClean="0">
                <a:solidFill>
                  <a:srgbClr val="000000"/>
                </a:solidFill>
              </a:rPr>
              <a:t>	= v</a:t>
            </a:r>
            <a:r>
              <a:rPr lang="en-GB" sz="2400" baseline="-25000" smtClean="0">
                <a:solidFill>
                  <a:srgbClr val="000000"/>
                </a:solidFill>
              </a:rPr>
              <a:t>IP</a:t>
            </a:r>
            <a:r>
              <a:rPr lang="en-GB" sz="2400" smtClean="0">
                <a:solidFill>
                  <a:srgbClr val="000000"/>
                </a:solidFill>
              </a:rPr>
              <a:t>(APP</a:t>
            </a:r>
            <a:r>
              <a:rPr lang="en-GB" sz="2400" smtClean="0">
                <a:solidFill>
                  <a:srgbClr val="000000"/>
                </a:solidFill>
                <a:cs typeface="Tahoma" pitchFamily="34" charset="0"/>
              </a:rPr>
              <a:t>'</a:t>
            </a:r>
            <a:r>
              <a:rPr lang="en-GB" sz="2400" smtClean="0">
                <a:solidFill>
                  <a:srgbClr val="000000"/>
                </a:solidFill>
              </a:rPr>
              <a:t>).</a:t>
            </a:r>
            <a:endParaRPr lang="en-GB" sz="2400" b="1" smtClean="0">
              <a:solidFill>
                <a:srgbClr val="000000"/>
              </a:solidFill>
            </a:endParaRPr>
          </a:p>
        </p:txBody>
      </p:sp>
      <p:sp>
        <p:nvSpPr>
          <p:cNvPr id="11268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3186970F-8C13-4D0F-BDCB-E0CD53645AAC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4606925" y="4467225"/>
            <a:ext cx="1612900" cy="10795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4606925" y="2727325"/>
            <a:ext cx="1639888" cy="108108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7173913" y="2727325"/>
            <a:ext cx="1612900" cy="10795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7173913" y="4467225"/>
            <a:ext cx="1612900" cy="1081088"/>
          </a:xfrm>
          <a:prstGeom prst="rect">
            <a:avLst/>
          </a:prstGeom>
          <a:solidFill>
            <a:srgbClr val="CCFFCC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5041900" y="3043238"/>
            <a:ext cx="7921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buFont typeface="Times New Roman" pitchFamily="18" charset="0"/>
              <a:buNone/>
            </a:pPr>
            <a:r>
              <a:rPr lang="en-GB" sz="2400" b="1">
                <a:solidFill>
                  <a:srgbClr val="000000"/>
                </a:solidFill>
                <a:latin typeface="Tahoma" pitchFamily="34" charset="0"/>
              </a:rPr>
              <a:t>APP</a:t>
            </a:r>
            <a:endParaRPr lang="de-DE" sz="2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4981575" y="4808538"/>
            <a:ext cx="7953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buFont typeface="Times New Roman" pitchFamily="18" charset="0"/>
              <a:buNone/>
            </a:pPr>
            <a:r>
              <a:rPr lang="en-GB" sz="2400" b="1">
                <a:solidFill>
                  <a:srgbClr val="000000"/>
                </a:solidFill>
                <a:latin typeface="Tahoma" pitchFamily="34" charset="0"/>
              </a:rPr>
              <a:t>ACP</a:t>
            </a:r>
            <a:endParaRPr lang="de-DE" sz="2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7545388" y="4808538"/>
            <a:ext cx="787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buFont typeface="Times New Roman" pitchFamily="18" charset="0"/>
              <a:buNone/>
            </a:pPr>
            <a:r>
              <a:rPr lang="en-GB" sz="2400" b="1">
                <a:solidFill>
                  <a:srgbClr val="000000"/>
                </a:solidFill>
                <a:latin typeface="Tahoma" pitchFamily="34" charset="0"/>
              </a:rPr>
              <a:t>PCP</a:t>
            </a:r>
            <a:endParaRPr lang="de-DE" sz="2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7546975" y="3094038"/>
            <a:ext cx="784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buFont typeface="Times New Roman" pitchFamily="18" charset="0"/>
              <a:buNone/>
            </a:pPr>
            <a:r>
              <a:rPr lang="en-GB" sz="2400" b="1">
                <a:solidFill>
                  <a:srgbClr val="000000"/>
                </a:solidFill>
                <a:latin typeface="Tahoma" pitchFamily="34" charset="0"/>
              </a:rPr>
              <a:t>PPP</a:t>
            </a:r>
            <a:endParaRPr lang="de-DE" sz="2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2957" name="AutoShape 13"/>
          <p:cNvSpPr>
            <a:spLocks noChangeArrowheads="1"/>
          </p:cNvSpPr>
          <p:nvPr/>
        </p:nvSpPr>
        <p:spPr bwMode="auto">
          <a:xfrm>
            <a:off x="5210175" y="3856038"/>
            <a:ext cx="388938" cy="508000"/>
          </a:xfrm>
          <a:prstGeom prst="upDownArrow">
            <a:avLst>
              <a:gd name="adj1" fmla="val 50000"/>
              <a:gd name="adj2" fmla="val 261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2958" name="AutoShape 14"/>
          <p:cNvSpPr>
            <a:spLocks noChangeArrowheads="1"/>
          </p:cNvSpPr>
          <p:nvPr/>
        </p:nvSpPr>
        <p:spPr bwMode="auto">
          <a:xfrm>
            <a:off x="7770813" y="3856038"/>
            <a:ext cx="388937" cy="508000"/>
          </a:xfrm>
          <a:prstGeom prst="upDownArrow">
            <a:avLst>
              <a:gd name="adj1" fmla="val 50000"/>
              <a:gd name="adj2" fmla="val 261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2959" name="AutoShape 15"/>
          <p:cNvSpPr>
            <a:spLocks noChangeArrowheads="1"/>
          </p:cNvSpPr>
          <p:nvPr/>
        </p:nvSpPr>
        <p:spPr bwMode="auto">
          <a:xfrm>
            <a:off x="6297613" y="3030538"/>
            <a:ext cx="774700" cy="317500"/>
          </a:xfrm>
          <a:prstGeom prst="leftRightArrow">
            <a:avLst>
              <a:gd name="adj1" fmla="val 50000"/>
              <a:gd name="adj2" fmla="val 488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2960" name="AutoShape 16"/>
          <p:cNvSpPr>
            <a:spLocks noChangeArrowheads="1"/>
          </p:cNvSpPr>
          <p:nvPr/>
        </p:nvSpPr>
        <p:spPr bwMode="auto">
          <a:xfrm>
            <a:off x="6297613" y="4872038"/>
            <a:ext cx="774700" cy="315912"/>
          </a:xfrm>
          <a:prstGeom prst="leftRightArrow">
            <a:avLst>
              <a:gd name="adj1" fmla="val 50000"/>
              <a:gd name="adj2" fmla="val 490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2961" name="Rectangle 17"/>
          <p:cNvSpPr>
            <a:spLocks noChangeArrowheads="1"/>
          </p:cNvSpPr>
          <p:nvPr/>
        </p:nvSpPr>
        <p:spPr bwMode="auto">
          <a:xfrm>
            <a:off x="4589463" y="1000125"/>
            <a:ext cx="1639887" cy="1081088"/>
          </a:xfrm>
          <a:prstGeom prst="rect">
            <a:avLst/>
          </a:prstGeom>
          <a:noFill/>
          <a:ln w="76200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2962" name="Rectangle 18"/>
          <p:cNvSpPr>
            <a:spLocks noChangeArrowheads="1"/>
          </p:cNvSpPr>
          <p:nvPr/>
        </p:nvSpPr>
        <p:spPr bwMode="auto">
          <a:xfrm>
            <a:off x="5016500" y="1292225"/>
            <a:ext cx="876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buFont typeface="Times New Roman" pitchFamily="18" charset="0"/>
              <a:buNone/>
            </a:pPr>
            <a:r>
              <a:rPr lang="en-GB" sz="2400" b="1">
                <a:solidFill>
                  <a:srgbClr val="000000"/>
                </a:solidFill>
                <a:latin typeface="Tahoma" pitchFamily="34" charset="0"/>
              </a:rPr>
              <a:t>APP</a:t>
            </a:r>
            <a:r>
              <a:rPr lang="en-GB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'</a:t>
            </a:r>
          </a:p>
        </p:txBody>
      </p:sp>
      <p:sp>
        <p:nvSpPr>
          <p:cNvPr id="82963" name="AutoShape 22"/>
          <p:cNvSpPr>
            <a:spLocks noChangeArrowheads="1"/>
          </p:cNvSpPr>
          <p:nvPr/>
        </p:nvSpPr>
        <p:spPr bwMode="auto">
          <a:xfrm>
            <a:off x="5203825" y="2151063"/>
            <a:ext cx="400050" cy="495300"/>
          </a:xfrm>
          <a:prstGeom prst="upArrow">
            <a:avLst>
              <a:gd name="adj1" fmla="val 50000"/>
              <a:gd name="adj2" fmla="val 3095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499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Packing- and Configuration Model</a:t>
            </a:r>
          </a:p>
        </p:txBody>
      </p:sp>
      <p:sp>
        <p:nvSpPr>
          <p:cNvPr id="2053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9F3F47-3D02-494A-B161-C5B29778B384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285750" y="642938"/>
          <a:ext cx="85725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706" name="Formel" r:id="rId4" imgW="3517560" imgH="1218960" progId="Equation.3">
                  <p:embed/>
                </p:oleObj>
              </mc:Choice>
              <mc:Fallback>
                <p:oleObj name="Formel" r:id="rId4" imgW="3517560" imgH="1218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642938"/>
                        <a:ext cx="8572500" cy="2362200"/>
                      </a:xfrm>
                      <a:prstGeom prst="rect">
                        <a:avLst/>
                      </a:prstGeom>
                      <a:solidFill>
                        <a:srgbClr val="DDDDDD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285750" y="3143250"/>
          <a:ext cx="8572500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707" name="Formel" r:id="rId6" imgW="3263760" imgH="1854000" progId="Equation.3">
                  <p:embed/>
                </p:oleObj>
              </mc:Choice>
              <mc:Fallback>
                <p:oleObj name="Formel" r:id="rId6" imgW="326376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3143250"/>
                        <a:ext cx="8572500" cy="3378200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870778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Configuration</a:t>
            </a:r>
            <a:r>
              <a:rPr lang="de-DE" dirty="0" smtClean="0"/>
              <a:t> Model</a:t>
            </a:r>
          </a:p>
        </p:txBody>
      </p:sp>
      <p:sp>
        <p:nvSpPr>
          <p:cNvPr id="2053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9F3F47-3D02-494A-B161-C5B29778B384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050806"/>
              </p:ext>
            </p:extLst>
          </p:nvPr>
        </p:nvGraphicFramePr>
        <p:xfrm>
          <a:off x="285750" y="666750"/>
          <a:ext cx="8534722" cy="231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46" name="Formel" r:id="rId4" imgW="3606480" imgH="1193760" progId="Equation.3">
                  <p:embed/>
                </p:oleObj>
              </mc:Choice>
              <mc:Fallback>
                <p:oleObj name="Formel" r:id="rId4" imgW="3606480" imgH="119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666750"/>
                        <a:ext cx="8534722" cy="2312988"/>
                      </a:xfrm>
                      <a:prstGeom prst="rect">
                        <a:avLst/>
                      </a:prstGeom>
                      <a:solidFill>
                        <a:srgbClr val="DDDDDD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428814"/>
              </p:ext>
            </p:extLst>
          </p:nvPr>
        </p:nvGraphicFramePr>
        <p:xfrm>
          <a:off x="285750" y="3165475"/>
          <a:ext cx="8534722" cy="333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47" name="Formel" r:id="rId6" imgW="3047760" imgH="1828800" progId="Equation.3">
                  <p:embed/>
                </p:oleObj>
              </mc:Choice>
              <mc:Fallback>
                <p:oleObj name="Formel" r:id="rId6" imgW="3047760" imgH="182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3165475"/>
                        <a:ext cx="8534722" cy="3332163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8149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Optimization</a:t>
            </a:r>
            <a:r>
              <a:rPr lang="de-DE" dirty="0" smtClean="0"/>
              <a:t> in Public Transit</a:t>
            </a:r>
          </a:p>
        </p:txBody>
      </p:sp>
      <p:sp>
        <p:nvSpPr>
          <p:cNvPr id="66563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Scheduling Problems in Traffic and Transport</a:t>
            </a:r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43012" name="Inhaltsplatzhalter 7" descr="1225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938" y="1000125"/>
            <a:ext cx="9151938" cy="5143500"/>
          </a:xfrm>
        </p:spPr>
      </p:pic>
      <p:sp>
        <p:nvSpPr>
          <p:cNvPr id="10" name="AutoShape 42"/>
          <p:cNvSpPr>
            <a:spLocks noChangeArrowheads="1"/>
          </p:cNvSpPr>
          <p:nvPr/>
        </p:nvSpPr>
        <p:spPr bwMode="auto">
          <a:xfrm rot="-1644455">
            <a:off x="3432175" y="3859213"/>
            <a:ext cx="1044575" cy="576262"/>
          </a:xfrm>
          <a:prstGeom prst="flowChartAlternateProcess">
            <a:avLst/>
          </a:prstGeom>
          <a:solidFill>
            <a:srgbClr val="F8F8F8">
              <a:alpha val="50195"/>
            </a:srgbClr>
          </a:solidFill>
          <a:ln w="38100">
            <a:solidFill>
              <a:srgbClr val="2659A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400" b="1" dirty="0" err="1" smtClean="0">
                <a:solidFill>
                  <a:srgbClr val="2659A5"/>
                </a:solidFill>
                <a:latin typeface="Tahoma" pitchFamily="34" charset="0"/>
                <a:cs typeface="Tahoma" pitchFamily="34" charset="0"/>
              </a:rPr>
              <a:t>Duty</a:t>
            </a:r>
            <a:endParaRPr lang="de-DE" sz="1400" b="1" dirty="0" smtClean="0">
              <a:solidFill>
                <a:srgbClr val="2659A5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de-DE" sz="1400" b="1" dirty="0" err="1" smtClean="0">
                <a:solidFill>
                  <a:srgbClr val="2659A5"/>
                </a:solidFill>
                <a:latin typeface="Tahoma" pitchFamily="34" charset="0"/>
                <a:cs typeface="Tahoma" pitchFamily="34" charset="0"/>
              </a:rPr>
              <a:t>Scheduling</a:t>
            </a:r>
            <a:endParaRPr lang="de-DE" sz="1400" b="1" dirty="0">
              <a:solidFill>
                <a:srgbClr val="2659A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AutoShape 42"/>
          <p:cNvSpPr>
            <a:spLocks noChangeArrowheads="1"/>
          </p:cNvSpPr>
          <p:nvPr/>
        </p:nvSpPr>
        <p:spPr bwMode="auto">
          <a:xfrm rot="-1644455">
            <a:off x="5503863" y="3136900"/>
            <a:ext cx="1044575" cy="576263"/>
          </a:xfrm>
          <a:prstGeom prst="flowChartAlternateProcess">
            <a:avLst/>
          </a:prstGeom>
          <a:solidFill>
            <a:srgbClr val="F8F8F8">
              <a:alpha val="50195"/>
            </a:srgbClr>
          </a:solidFill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400" b="1" dirty="0" err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Fare</a:t>
            </a:r>
            <a:r>
              <a:rPr lang="de-DE" sz="14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de-DE" sz="14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</a:br>
            <a:r>
              <a:rPr lang="de-DE" sz="1400" b="1" dirty="0" err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Planning</a:t>
            </a:r>
            <a:endParaRPr lang="de-DE" sz="1400" b="1" dirty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AutoShape 42"/>
          <p:cNvSpPr>
            <a:spLocks noChangeArrowheads="1"/>
          </p:cNvSpPr>
          <p:nvPr/>
        </p:nvSpPr>
        <p:spPr bwMode="auto">
          <a:xfrm rot="19955545">
            <a:off x="3432175" y="4573588"/>
            <a:ext cx="1044575" cy="576262"/>
          </a:xfrm>
          <a:prstGeom prst="flowChartAlternateProcess">
            <a:avLst/>
          </a:prstGeom>
          <a:solidFill>
            <a:srgbClr val="F8F8F8">
              <a:alpha val="50195"/>
            </a:srgbClr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de-DE" sz="1400" b="1" dirty="0" err="1" smtClean="0">
                <a:solidFill>
                  <a:srgbClr val="FFFFFF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Duty</a:t>
            </a:r>
            <a:r>
              <a:rPr lang="de-DE" sz="1400" b="1" dirty="0" smtClean="0">
                <a:solidFill>
                  <a:srgbClr val="FFFFFF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de-DE" sz="1400" b="1" dirty="0" smtClean="0">
                <a:solidFill>
                  <a:srgbClr val="FFFFFF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de-DE" sz="1400" b="1" dirty="0" err="1" smtClean="0">
                <a:solidFill>
                  <a:srgbClr val="FFFFFF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Rostering</a:t>
            </a:r>
            <a:endParaRPr lang="de-DE" sz="1400" b="1" dirty="0">
              <a:solidFill>
                <a:srgbClr val="FFFFFF">
                  <a:lumMod val="50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AutoShape 42"/>
          <p:cNvSpPr>
            <a:spLocks noChangeArrowheads="1"/>
          </p:cNvSpPr>
          <p:nvPr/>
        </p:nvSpPr>
        <p:spPr bwMode="auto">
          <a:xfrm rot="-1644455">
            <a:off x="3432175" y="3502025"/>
            <a:ext cx="1044575" cy="576263"/>
          </a:xfrm>
          <a:prstGeom prst="flowChartAlternateProcess">
            <a:avLst/>
          </a:prstGeom>
          <a:solidFill>
            <a:srgbClr val="F8F8F8">
              <a:alpha val="50195"/>
            </a:srgbClr>
          </a:solidFill>
          <a:ln w="38100">
            <a:solidFill>
              <a:srgbClr val="2659A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400" b="1" dirty="0" smtClean="0">
                <a:solidFill>
                  <a:srgbClr val="2659A5"/>
                </a:solidFill>
                <a:latin typeface="Tahoma" pitchFamily="34" charset="0"/>
                <a:cs typeface="Tahoma" pitchFamily="34" charset="0"/>
              </a:rPr>
              <a:t>Integrated</a:t>
            </a:r>
            <a:br>
              <a:rPr lang="de-DE" sz="1400" b="1" dirty="0" smtClean="0">
                <a:solidFill>
                  <a:srgbClr val="2659A5"/>
                </a:solidFill>
                <a:latin typeface="Tahoma" pitchFamily="34" charset="0"/>
                <a:cs typeface="Tahoma" pitchFamily="34" charset="0"/>
              </a:rPr>
            </a:br>
            <a:r>
              <a:rPr lang="de-DE" sz="1400" b="1" dirty="0" err="1" smtClean="0">
                <a:solidFill>
                  <a:srgbClr val="2659A5"/>
                </a:solidFill>
                <a:latin typeface="Tahoma" pitchFamily="34" charset="0"/>
                <a:cs typeface="Tahoma" pitchFamily="34" charset="0"/>
              </a:rPr>
              <a:t>Scheduling</a:t>
            </a:r>
            <a:endParaRPr lang="de-DE" sz="1400" b="1" dirty="0">
              <a:solidFill>
                <a:srgbClr val="2659A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AutoShape 42"/>
          <p:cNvSpPr>
            <a:spLocks noChangeArrowheads="1"/>
          </p:cNvSpPr>
          <p:nvPr/>
        </p:nvSpPr>
        <p:spPr bwMode="auto">
          <a:xfrm rot="-1644455">
            <a:off x="829584" y="3136900"/>
            <a:ext cx="1044575" cy="576263"/>
          </a:xfrm>
          <a:prstGeom prst="flowChartAlternateProcess">
            <a:avLst/>
          </a:prstGeom>
          <a:solidFill>
            <a:srgbClr val="F8F8F8">
              <a:alpha val="50195"/>
            </a:srgbClr>
          </a:solidFill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4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Line</a:t>
            </a:r>
            <a:br>
              <a:rPr lang="de-DE" sz="14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</a:br>
            <a:r>
              <a:rPr lang="de-DE" sz="1400" b="1" dirty="0" err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Planning</a:t>
            </a:r>
            <a:endParaRPr lang="de-DE" sz="1400" b="1" dirty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AutoShape 42"/>
          <p:cNvSpPr>
            <a:spLocks noChangeArrowheads="1"/>
          </p:cNvSpPr>
          <p:nvPr/>
        </p:nvSpPr>
        <p:spPr bwMode="auto">
          <a:xfrm rot="-1644455">
            <a:off x="2289175" y="3859213"/>
            <a:ext cx="1044575" cy="576262"/>
          </a:xfrm>
          <a:prstGeom prst="flowChartAlternateProcess">
            <a:avLst/>
          </a:prstGeom>
          <a:solidFill>
            <a:srgbClr val="F8F8F8">
              <a:alpha val="50195"/>
            </a:srgbClr>
          </a:solidFill>
          <a:ln w="38100">
            <a:solidFill>
              <a:srgbClr val="2659A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400" b="1" dirty="0" smtClean="0">
                <a:solidFill>
                  <a:srgbClr val="2659A5"/>
                </a:solidFill>
                <a:latin typeface="Tahoma" pitchFamily="34" charset="0"/>
                <a:cs typeface="Tahoma" pitchFamily="34" charset="0"/>
              </a:rPr>
              <a:t>Trip</a:t>
            </a:r>
            <a:br>
              <a:rPr lang="de-DE" sz="1400" b="1" dirty="0" smtClean="0">
                <a:solidFill>
                  <a:srgbClr val="2659A5"/>
                </a:solidFill>
                <a:latin typeface="Tahoma" pitchFamily="34" charset="0"/>
                <a:cs typeface="Tahoma" pitchFamily="34" charset="0"/>
              </a:rPr>
            </a:br>
            <a:r>
              <a:rPr lang="de-DE" sz="1400" b="1" dirty="0" err="1" smtClean="0">
                <a:solidFill>
                  <a:srgbClr val="2659A5"/>
                </a:solidFill>
                <a:latin typeface="Tahoma" pitchFamily="34" charset="0"/>
                <a:cs typeface="Tahoma" pitchFamily="34" charset="0"/>
              </a:rPr>
              <a:t>Scheduling</a:t>
            </a:r>
            <a:endParaRPr lang="de-DE" sz="1400" b="1" dirty="0">
              <a:solidFill>
                <a:srgbClr val="2659A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AutoShape 42"/>
          <p:cNvSpPr>
            <a:spLocks noChangeArrowheads="1"/>
          </p:cNvSpPr>
          <p:nvPr/>
        </p:nvSpPr>
        <p:spPr bwMode="auto">
          <a:xfrm rot="-1644455">
            <a:off x="4452938" y="3144838"/>
            <a:ext cx="1044575" cy="576262"/>
          </a:xfrm>
          <a:prstGeom prst="flowChartAlternateProcess">
            <a:avLst/>
          </a:prstGeom>
          <a:solidFill>
            <a:srgbClr val="F8F8F8">
              <a:alpha val="50195"/>
            </a:srgbClr>
          </a:solidFill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4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Depot</a:t>
            </a:r>
            <a:br>
              <a:rPr lang="de-DE" sz="14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</a:br>
            <a:r>
              <a:rPr lang="de-DE" sz="1400" b="1" dirty="0" err="1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Scheduling</a:t>
            </a:r>
            <a:endParaRPr lang="de-DE" sz="1400" b="1" dirty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6CA08C3-709B-4166-B9A7-3DA45A399919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9" name="AutoShape 42"/>
          <p:cNvSpPr>
            <a:spLocks noChangeArrowheads="1"/>
          </p:cNvSpPr>
          <p:nvPr/>
        </p:nvSpPr>
        <p:spPr bwMode="auto">
          <a:xfrm rot="-1644455">
            <a:off x="3432175" y="3144838"/>
            <a:ext cx="1044575" cy="576262"/>
          </a:xfrm>
          <a:prstGeom prst="flowChartAlternateProcess">
            <a:avLst/>
          </a:prstGeom>
          <a:solidFill>
            <a:srgbClr val="F8F8F8">
              <a:alpha val="50195"/>
            </a:srgbClr>
          </a:solidFill>
          <a:ln w="38100">
            <a:solidFill>
              <a:srgbClr val="2659A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400" b="1" dirty="0" err="1" smtClean="0">
                <a:solidFill>
                  <a:srgbClr val="2659A5"/>
                </a:solidFill>
                <a:latin typeface="Tahoma" pitchFamily="34" charset="0"/>
                <a:cs typeface="Tahoma" pitchFamily="34" charset="0"/>
              </a:rPr>
              <a:t>Vehicle</a:t>
            </a:r>
            <a:r>
              <a:rPr lang="de-DE" sz="1400" b="1" dirty="0" smtClean="0">
                <a:solidFill>
                  <a:srgbClr val="2659A5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de-DE" sz="1400" b="1" dirty="0" smtClean="0">
                <a:solidFill>
                  <a:srgbClr val="2659A5"/>
                </a:solidFill>
                <a:latin typeface="Tahoma" pitchFamily="34" charset="0"/>
                <a:cs typeface="Tahoma" pitchFamily="34" charset="0"/>
              </a:rPr>
            </a:br>
            <a:r>
              <a:rPr lang="de-DE" sz="1400" b="1" dirty="0" err="1" smtClean="0">
                <a:solidFill>
                  <a:srgbClr val="2659A5"/>
                </a:solidFill>
                <a:latin typeface="Tahoma" pitchFamily="34" charset="0"/>
                <a:cs typeface="Tahoma" pitchFamily="34" charset="0"/>
              </a:rPr>
              <a:t>Scheduling</a:t>
            </a:r>
            <a:endParaRPr lang="de-DE" sz="1400" b="1" dirty="0">
              <a:solidFill>
                <a:srgbClr val="2659A5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09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Configuration</a:t>
            </a:r>
            <a:r>
              <a:rPr lang="de-DE" dirty="0" smtClean="0"/>
              <a:t> Model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7990" y="867486"/>
            <a:ext cx="8415338" cy="5543550"/>
          </a:xfrm>
        </p:spPr>
        <p:txBody>
          <a:bodyPr/>
          <a:lstStyle/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pPr marL="0"/>
            <a:r>
              <a:rPr lang="en-GB" sz="2400" b="1" dirty="0"/>
              <a:t>Proposition:</a:t>
            </a:r>
            <a:r>
              <a:rPr lang="en-GB" sz="2400" dirty="0"/>
              <a:t>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Route </a:t>
            </a:r>
            <a:r>
              <a:rPr lang="en-GB" sz="2400" dirty="0"/>
              <a:t>pricing </a:t>
            </a:r>
            <a:r>
              <a:rPr lang="en-GB" sz="2400" dirty="0" smtClean="0"/>
              <a:t>= </a:t>
            </a:r>
            <a:r>
              <a:rPr lang="en-GB" sz="2400" dirty="0"/>
              <a:t>acyclic </a:t>
            </a:r>
            <a:r>
              <a:rPr lang="en-GB" sz="2400" dirty="0" smtClean="0"/>
              <a:t>shortest</a:t>
            </a:r>
            <a:br>
              <a:rPr lang="en-GB" sz="2400" dirty="0" smtClean="0"/>
            </a:br>
            <a:r>
              <a:rPr lang="en-GB" sz="2400" dirty="0" smtClean="0"/>
              <a:t>path </a:t>
            </a:r>
            <a:r>
              <a:rPr lang="en-GB" sz="2400" dirty="0"/>
              <a:t>problem </a:t>
            </a:r>
            <a:r>
              <a:rPr lang="en-GB" sz="2400" dirty="0" smtClean="0"/>
              <a:t>with </a:t>
            </a:r>
            <a:r>
              <a:rPr lang="en-GB" sz="2400" dirty="0"/>
              <a:t>arc </a:t>
            </a:r>
            <a:r>
              <a:rPr lang="en-GB" sz="2400" dirty="0" smtClean="0"/>
              <a:t>weights</a:t>
            </a:r>
            <a:br>
              <a:rPr lang="en-GB" sz="24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		</a:t>
            </a:r>
            <a:r>
              <a:rPr lang="en-GB" sz="2400" dirty="0" err="1"/>
              <a:t>c</a:t>
            </a:r>
            <a:r>
              <a:rPr lang="en-GB" sz="2400" baseline="-25000" dirty="0" err="1" smtClean="0"/>
              <a:t>a</a:t>
            </a:r>
            <a:r>
              <a:rPr lang="en-GB" sz="2400" dirty="0" smtClean="0"/>
              <a:t> </a:t>
            </a:r>
            <a:r>
              <a:rPr lang="en-GB" sz="2400" dirty="0"/>
              <a:t>= </a:t>
            </a:r>
            <a:r>
              <a:rPr lang="en-GB" sz="2400" dirty="0" smtClean="0">
                <a:sym typeface="Symbol" pitchFamily="18" charset="2"/>
              </a:rPr>
              <a:t>c</a:t>
            </a:r>
            <a:r>
              <a:rPr lang="de-DE" sz="2400" baseline="-25000" dirty="0" smtClean="0">
                <a:sym typeface="Symbol" pitchFamily="18" charset="2"/>
              </a:rPr>
              <a:t>a</a:t>
            </a:r>
            <a:r>
              <a:rPr lang="en-GB" sz="2400" dirty="0">
                <a:sym typeface="Symbol" pitchFamily="18" charset="2"/>
              </a:rPr>
              <a:t>+</a:t>
            </a:r>
            <a:r>
              <a:rPr lang="de-DE" sz="2400" dirty="0">
                <a:sym typeface="Symbol" pitchFamily="18" charset="2"/>
              </a:rPr>
              <a:t></a:t>
            </a:r>
            <a:r>
              <a:rPr lang="de-DE" sz="2400" baseline="-25000" dirty="0" smtClean="0">
                <a:sym typeface="Symbol" pitchFamily="18" charset="2"/>
              </a:rPr>
              <a:t>a</a:t>
            </a:r>
            <a:r>
              <a:rPr lang="de-DE" sz="2400" dirty="0" smtClean="0">
                <a:sym typeface="Symbol" pitchFamily="18" charset="2"/>
              </a:rPr>
              <a:t>.</a:t>
            </a:r>
            <a:endParaRPr lang="en-GB" sz="2400" dirty="0"/>
          </a:p>
          <a:p>
            <a:endParaRPr lang="de-DE" dirty="0" smtClean="0"/>
          </a:p>
        </p:txBody>
      </p:sp>
      <p:sp>
        <p:nvSpPr>
          <p:cNvPr id="2053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9F3F47-3D02-494A-B161-C5B29778B384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663343"/>
              </p:ext>
            </p:extLst>
          </p:nvPr>
        </p:nvGraphicFramePr>
        <p:xfrm>
          <a:off x="285750" y="666750"/>
          <a:ext cx="8534722" cy="231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08" name="Formel" r:id="rId4" imgW="3606480" imgH="1193760" progId="Equation.3">
                  <p:embed/>
                </p:oleObj>
              </mc:Choice>
              <mc:Fallback>
                <p:oleObj name="Formel" r:id="rId4" imgW="3606480" imgH="119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666750"/>
                        <a:ext cx="8534722" cy="2312988"/>
                      </a:xfrm>
                      <a:prstGeom prst="rect">
                        <a:avLst/>
                      </a:prstGeom>
                      <a:solidFill>
                        <a:srgbClr val="DDDDDD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8" descr="conflictpath_scr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40968"/>
            <a:ext cx="3414985" cy="32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erade Verbindung 10"/>
          <p:cNvCxnSpPr/>
          <p:nvPr/>
        </p:nvCxnSpPr>
        <p:spPr bwMode="auto">
          <a:xfrm>
            <a:off x="1331640" y="5013176"/>
            <a:ext cx="14401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9593529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Configuration</a:t>
            </a:r>
            <a:r>
              <a:rPr lang="de-DE" dirty="0" smtClean="0"/>
              <a:t> Model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7990" y="867486"/>
            <a:ext cx="8415338" cy="5543550"/>
          </a:xfrm>
        </p:spPr>
        <p:txBody>
          <a:bodyPr/>
          <a:lstStyle/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pPr marL="0"/>
            <a:r>
              <a:rPr lang="en-GB" sz="2400" b="1" dirty="0"/>
              <a:t>Proposition:</a:t>
            </a:r>
            <a:r>
              <a:rPr lang="en-GB" sz="2400" dirty="0"/>
              <a:t>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err="1" smtClean="0"/>
              <a:t>Config</a:t>
            </a:r>
            <a:r>
              <a:rPr lang="en-GB" sz="2400" dirty="0" smtClean="0"/>
              <a:t> </a:t>
            </a:r>
            <a:r>
              <a:rPr lang="en-GB" sz="2400" dirty="0"/>
              <a:t>pricing </a:t>
            </a:r>
            <a:r>
              <a:rPr lang="en-GB" sz="2400" dirty="0" smtClean="0"/>
              <a:t>= </a:t>
            </a:r>
            <a:r>
              <a:rPr lang="en-GB" sz="2400" dirty="0"/>
              <a:t>acyclic </a:t>
            </a:r>
            <a:r>
              <a:rPr lang="en-GB" sz="2400" dirty="0" smtClean="0"/>
              <a:t>shortest</a:t>
            </a:r>
            <a:br>
              <a:rPr lang="en-GB" sz="2400" dirty="0" smtClean="0"/>
            </a:br>
            <a:r>
              <a:rPr lang="en-GB" sz="2400" dirty="0" smtClean="0"/>
              <a:t>path </a:t>
            </a:r>
            <a:r>
              <a:rPr lang="en-GB" sz="2400" dirty="0"/>
              <a:t>problem </a:t>
            </a:r>
            <a:r>
              <a:rPr lang="en-GB" sz="2400" dirty="0" smtClean="0"/>
              <a:t>with </a:t>
            </a:r>
            <a:r>
              <a:rPr lang="en-GB" sz="2400" dirty="0"/>
              <a:t>arc </a:t>
            </a:r>
            <a:r>
              <a:rPr lang="en-GB" sz="2400" dirty="0" smtClean="0"/>
              <a:t>weights</a:t>
            </a:r>
            <a:br>
              <a:rPr lang="en-GB" sz="24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		</a:t>
            </a:r>
            <a:r>
              <a:rPr lang="en-GB" sz="2400" dirty="0" err="1"/>
              <a:t>c</a:t>
            </a:r>
            <a:r>
              <a:rPr lang="en-GB" sz="2400" baseline="-25000" dirty="0" err="1" smtClean="0"/>
              <a:t>a</a:t>
            </a:r>
            <a:r>
              <a:rPr lang="en-GB" sz="2400" dirty="0" smtClean="0"/>
              <a:t> </a:t>
            </a:r>
            <a:r>
              <a:rPr lang="en-GB" sz="2400" dirty="0"/>
              <a:t>= </a:t>
            </a:r>
            <a:r>
              <a:rPr lang="en-GB" sz="2400" dirty="0" smtClean="0">
                <a:sym typeface="Symbol" pitchFamily="18" charset="2"/>
              </a:rPr>
              <a:t></a:t>
            </a:r>
            <a:r>
              <a:rPr lang="de-DE" sz="2400" dirty="0" smtClean="0">
                <a:sym typeface="Symbol" pitchFamily="18" charset="2"/>
              </a:rPr>
              <a:t></a:t>
            </a:r>
            <a:r>
              <a:rPr lang="de-DE" sz="2400" baseline="-25000" dirty="0" smtClean="0">
                <a:sym typeface="Symbol" pitchFamily="18" charset="2"/>
              </a:rPr>
              <a:t>a</a:t>
            </a:r>
            <a:r>
              <a:rPr lang="de-DE" sz="2400" dirty="0" smtClean="0">
                <a:sym typeface="Symbol" pitchFamily="18" charset="2"/>
              </a:rPr>
              <a:t>.</a:t>
            </a:r>
            <a:endParaRPr lang="en-GB" sz="2400" dirty="0"/>
          </a:p>
          <a:p>
            <a:endParaRPr lang="de-DE" dirty="0" smtClean="0"/>
          </a:p>
        </p:txBody>
      </p:sp>
      <p:sp>
        <p:nvSpPr>
          <p:cNvPr id="2053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9F3F47-3D02-494A-B161-C5B29778B384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443119"/>
              </p:ext>
            </p:extLst>
          </p:nvPr>
        </p:nvGraphicFramePr>
        <p:xfrm>
          <a:off x="285750" y="666750"/>
          <a:ext cx="8534722" cy="231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954" name="Formel" r:id="rId4" imgW="3606480" imgH="1193760" progId="Equation.3">
                  <p:embed/>
                </p:oleObj>
              </mc:Choice>
              <mc:Fallback>
                <p:oleObj name="Formel" r:id="rId4" imgW="3606480" imgH="119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666750"/>
                        <a:ext cx="8534722" cy="2312988"/>
                      </a:xfrm>
                      <a:prstGeom prst="rect">
                        <a:avLst/>
                      </a:prstGeom>
                      <a:solidFill>
                        <a:srgbClr val="DDDDDD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Gerade Verbindung 10"/>
          <p:cNvCxnSpPr/>
          <p:nvPr/>
        </p:nvCxnSpPr>
        <p:spPr bwMode="auto">
          <a:xfrm>
            <a:off x="1331640" y="5013176"/>
            <a:ext cx="14401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" name="Group 46"/>
          <p:cNvGrpSpPr>
            <a:grpSpLocks/>
          </p:cNvGrpSpPr>
          <p:nvPr/>
        </p:nvGrpSpPr>
        <p:grpSpPr bwMode="auto">
          <a:xfrm>
            <a:off x="5465498" y="3140969"/>
            <a:ext cx="1266742" cy="3312368"/>
            <a:chOff x="2751" y="1523"/>
            <a:chExt cx="1019" cy="2693"/>
          </a:xfrm>
        </p:grpSpPr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V="1">
              <a:off x="2751" y="4206"/>
              <a:ext cx="1019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2932" y="1523"/>
              <a:ext cx="689" cy="2693"/>
              <a:chOff x="3161" y="864"/>
              <a:chExt cx="727" cy="3216"/>
            </a:xfrm>
          </p:grpSpPr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flipV="1">
                <a:off x="3161" y="2448"/>
                <a:ext cx="720" cy="960"/>
              </a:xfrm>
              <a:prstGeom prst="line">
                <a:avLst/>
              </a:prstGeom>
              <a:noFill/>
              <a:ln w="38100">
                <a:solidFill>
                  <a:srgbClr val="99CC0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flipV="1">
                <a:off x="3161" y="2160"/>
                <a:ext cx="720" cy="1536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 flipV="1">
                <a:off x="3161" y="2784"/>
                <a:ext cx="720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flipV="1">
                <a:off x="3161" y="1440"/>
                <a:ext cx="720" cy="960"/>
              </a:xfrm>
              <a:prstGeom prst="line">
                <a:avLst/>
              </a:prstGeom>
              <a:noFill/>
              <a:ln w="38100">
                <a:solidFill>
                  <a:srgbClr val="99CC0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flipV="1">
                <a:off x="3161" y="1152"/>
                <a:ext cx="720" cy="1536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flipV="1">
                <a:off x="3161" y="1776"/>
                <a:ext cx="720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3168" y="4080"/>
                <a:ext cx="720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flipV="1">
                <a:off x="3161" y="864"/>
                <a:ext cx="7" cy="32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flipV="1">
                <a:off x="3888" y="864"/>
                <a:ext cx="0" cy="32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24" name="Group 20"/>
          <p:cNvGrpSpPr>
            <a:grpSpLocks/>
          </p:cNvGrpSpPr>
          <p:nvPr/>
        </p:nvGrpSpPr>
        <p:grpSpPr bwMode="auto">
          <a:xfrm>
            <a:off x="7505341" y="3112367"/>
            <a:ext cx="1243123" cy="3213969"/>
            <a:chOff x="4560" y="864"/>
            <a:chExt cx="1056" cy="3120"/>
          </a:xfrm>
        </p:grpSpPr>
        <p:cxnSp>
          <p:nvCxnSpPr>
            <p:cNvPr id="25" name="AutoShape 21"/>
            <p:cNvCxnSpPr>
              <a:cxnSpLocks noChangeShapeType="1"/>
            </p:cNvCxnSpPr>
            <p:nvPr/>
          </p:nvCxnSpPr>
          <p:spPr bwMode="auto">
            <a:xfrm rot="10800000" flipH="1">
              <a:off x="4560" y="2160"/>
              <a:ext cx="1" cy="1584"/>
            </a:xfrm>
            <a:prstGeom prst="curvedConnector3">
              <a:avLst>
                <a:gd name="adj1" fmla="val -37600005"/>
              </a:avLst>
            </a:prstGeom>
            <a:noFill/>
            <a:ln w="50800">
              <a:solidFill>
                <a:srgbClr val="99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AutoShape 22"/>
            <p:cNvCxnSpPr>
              <a:cxnSpLocks noChangeShapeType="1"/>
            </p:cNvCxnSpPr>
            <p:nvPr/>
          </p:nvCxnSpPr>
          <p:spPr bwMode="auto">
            <a:xfrm rot="10800000" flipH="1">
              <a:off x="5032" y="1054"/>
              <a:ext cx="1" cy="1632"/>
            </a:xfrm>
            <a:prstGeom prst="curvedConnector3">
              <a:avLst>
                <a:gd name="adj1" fmla="val -37700005"/>
              </a:avLst>
            </a:prstGeom>
            <a:noFill/>
            <a:ln w="50800">
              <a:solidFill>
                <a:srgbClr val="99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AutoShape 23"/>
            <p:cNvCxnSpPr>
              <a:cxnSpLocks noChangeShapeType="1"/>
            </p:cNvCxnSpPr>
            <p:nvPr/>
          </p:nvCxnSpPr>
          <p:spPr bwMode="auto">
            <a:xfrm rot="10800000" flipH="1">
              <a:off x="5280" y="2448"/>
              <a:ext cx="1" cy="960"/>
            </a:xfrm>
            <a:prstGeom prst="curvedConnector3">
              <a:avLst>
                <a:gd name="adj1" fmla="val -13600000"/>
              </a:avLst>
            </a:prstGeom>
            <a:noFill/>
            <a:ln w="508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AutoShape 24"/>
            <p:cNvCxnSpPr>
              <a:cxnSpLocks noChangeShapeType="1"/>
            </p:cNvCxnSpPr>
            <p:nvPr/>
          </p:nvCxnSpPr>
          <p:spPr bwMode="auto">
            <a:xfrm rot="10800000" flipH="1">
              <a:off x="5232" y="1392"/>
              <a:ext cx="1" cy="960"/>
            </a:xfrm>
            <a:prstGeom prst="curvedConnector3">
              <a:avLst>
                <a:gd name="adj1" fmla="val -13600000"/>
              </a:avLst>
            </a:prstGeom>
            <a:noFill/>
            <a:ln w="508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AutoShape 25"/>
            <p:cNvCxnSpPr>
              <a:cxnSpLocks noChangeShapeType="1"/>
            </p:cNvCxnSpPr>
            <p:nvPr/>
          </p:nvCxnSpPr>
          <p:spPr bwMode="auto">
            <a:xfrm rot="16200000">
              <a:off x="5329" y="2927"/>
              <a:ext cx="288" cy="1"/>
            </a:xfrm>
            <a:prstGeom prst="curvedConnector3">
              <a:avLst>
                <a:gd name="adj1" fmla="val 5000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AutoShape 26"/>
            <p:cNvCxnSpPr>
              <a:cxnSpLocks noChangeShapeType="1"/>
            </p:cNvCxnSpPr>
            <p:nvPr/>
          </p:nvCxnSpPr>
          <p:spPr bwMode="auto">
            <a:xfrm rot="16200000">
              <a:off x="5353" y="1799"/>
              <a:ext cx="240" cy="1"/>
            </a:xfrm>
            <a:prstGeom prst="curvedConnector3">
              <a:avLst>
                <a:gd name="adj1" fmla="val 5000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V="1">
              <a:off x="5616" y="864"/>
              <a:ext cx="0" cy="3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5040" y="105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>
              <a:off x="4560" y="2160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>
              <a:off x="5280" y="244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5232" y="139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5472" y="27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>
              <a:off x="5472" y="168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 flipH="1">
              <a:off x="5280" y="3408"/>
              <a:ext cx="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35"/>
            <p:cNvSpPr>
              <a:spLocks noChangeShapeType="1"/>
            </p:cNvSpPr>
            <p:nvPr/>
          </p:nvSpPr>
          <p:spPr bwMode="auto">
            <a:xfrm flipH="1">
              <a:off x="5232" y="235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36"/>
            <p:cNvSpPr>
              <a:spLocks noChangeShapeType="1"/>
            </p:cNvSpPr>
            <p:nvPr/>
          </p:nvSpPr>
          <p:spPr bwMode="auto">
            <a:xfrm flipH="1">
              <a:off x="4560" y="3744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37"/>
            <p:cNvSpPr>
              <a:spLocks noChangeShapeType="1"/>
            </p:cNvSpPr>
            <p:nvPr/>
          </p:nvSpPr>
          <p:spPr bwMode="auto">
            <a:xfrm flipH="1">
              <a:off x="5003" y="2688"/>
              <a:ext cx="6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Line 38"/>
            <p:cNvSpPr>
              <a:spLocks noChangeShapeType="1"/>
            </p:cNvSpPr>
            <p:nvPr/>
          </p:nvSpPr>
          <p:spPr bwMode="auto">
            <a:xfrm flipH="1">
              <a:off x="5472" y="192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Line 39"/>
            <p:cNvSpPr>
              <a:spLocks noChangeShapeType="1"/>
            </p:cNvSpPr>
            <p:nvPr/>
          </p:nvSpPr>
          <p:spPr bwMode="auto">
            <a:xfrm flipH="1">
              <a:off x="5472" y="307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40"/>
            <p:cNvSpPr>
              <a:spLocks noChangeShapeType="1"/>
            </p:cNvSpPr>
            <p:nvPr/>
          </p:nvSpPr>
          <p:spPr bwMode="auto">
            <a:xfrm flipH="1" flipV="1">
              <a:off x="5616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 flipH="1" flipV="1">
              <a:off x="5616" y="340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42"/>
            <p:cNvSpPr>
              <a:spLocks noChangeShapeType="1"/>
            </p:cNvSpPr>
            <p:nvPr/>
          </p:nvSpPr>
          <p:spPr bwMode="auto">
            <a:xfrm flipH="1" flipV="1">
              <a:off x="5616" y="307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 flipH="1" flipV="1">
              <a:off x="5616" y="26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Line 44"/>
            <p:cNvSpPr>
              <a:spLocks noChangeShapeType="1"/>
            </p:cNvSpPr>
            <p:nvPr/>
          </p:nvSpPr>
          <p:spPr bwMode="auto">
            <a:xfrm flipH="1" flipV="1">
              <a:off x="5616" y="235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Line 45"/>
            <p:cNvSpPr>
              <a:spLocks noChangeShapeType="1"/>
            </p:cNvSpPr>
            <p:nvPr/>
          </p:nvSpPr>
          <p:spPr bwMode="auto">
            <a:xfrm flipH="1" flipV="1">
              <a:off x="5616" y="192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65852789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Configuration</a:t>
            </a:r>
            <a:r>
              <a:rPr lang="de-DE" dirty="0" smtClean="0"/>
              <a:t> Model</a:t>
            </a:r>
          </a:p>
        </p:txBody>
      </p:sp>
      <p:sp>
        <p:nvSpPr>
          <p:cNvPr id="2053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9F3F47-3D02-494A-B161-C5B29778B384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100932"/>
              </p:ext>
            </p:extLst>
          </p:nvPr>
        </p:nvGraphicFramePr>
        <p:xfrm>
          <a:off x="285750" y="3165475"/>
          <a:ext cx="8534722" cy="333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887" name="Formel" r:id="rId4" imgW="3047760" imgH="1828800" progId="Equation.3">
                  <p:embed/>
                </p:oleObj>
              </mc:Choice>
              <mc:Fallback>
                <p:oleObj name="Formel" r:id="rId4" imgW="3047760" imgH="182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3165475"/>
                        <a:ext cx="8534722" cy="3332163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1193304" y="768896"/>
            <a:ext cx="1219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2488704" y="1759496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193304" y="2369096"/>
            <a:ext cx="2514600" cy="533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AutoShape 22"/>
          <p:cNvSpPr>
            <a:spLocks noChangeArrowheads="1"/>
          </p:cNvSpPr>
          <p:nvPr/>
        </p:nvSpPr>
        <p:spPr bwMode="auto">
          <a:xfrm>
            <a:off x="3981128" y="1454696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>
            <a:off x="1193304" y="768896"/>
            <a:ext cx="1219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5276528" y="692696"/>
            <a:ext cx="1219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6571928" y="1683296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>
            <a:off x="5276528" y="692696"/>
            <a:ext cx="2514600" cy="0"/>
          </a:xfrm>
          <a:prstGeom prst="line">
            <a:avLst/>
          </a:prstGeom>
          <a:noFill/>
          <a:ln w="57150">
            <a:pattFill prst="wdUpDiag">
              <a:fgClr>
                <a:schemeClr val="hlink"/>
              </a:fgClr>
              <a:bgClr>
                <a:srgbClr val="FF3300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5463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FFFF"/>
                </a:solidFill>
                <a:latin typeface="Tahoma" pitchFamily="34" charset="0"/>
              </a:rPr>
              <a:t>Mathematische Optimierung</a:t>
            </a:r>
            <a:endParaRPr lang="en-GB" sz="14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2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7D62D7-2971-442E-AECE-692CA586CFEA}" type="slidenum">
              <a:rPr lang="en-GB"/>
              <a:pPr>
                <a:defRPr/>
              </a:pPr>
              <a:t>23</a:t>
            </a:fld>
            <a:endParaRPr lang="en-GB"/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8820150" y="3373438"/>
            <a:ext cx="720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323850" y="3516313"/>
            <a:ext cx="8569325" cy="2808287"/>
          </a:xfrm>
          <a:prstGeom prst="rect">
            <a:avLst/>
          </a:prstGeom>
          <a:noFill/>
          <a:ln w="7632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Lagrange Funktion des PCP</a:t>
            </a:r>
          </a:p>
        </p:txBody>
      </p:sp>
      <p:pic>
        <p:nvPicPr>
          <p:cNvPr id="2458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092575"/>
            <a:ext cx="796766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Rectangle 17"/>
          <p:cNvSpPr>
            <a:spLocks noChangeArrowheads="1"/>
          </p:cNvSpPr>
          <p:nvPr/>
        </p:nvSpPr>
        <p:spPr bwMode="auto">
          <a:xfrm>
            <a:off x="304800" y="1219200"/>
            <a:ext cx="1219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4588" name="Rectangle 18"/>
          <p:cNvSpPr>
            <a:spLocks noChangeArrowheads="1"/>
          </p:cNvSpPr>
          <p:nvPr/>
        </p:nvSpPr>
        <p:spPr bwMode="auto">
          <a:xfrm>
            <a:off x="1600200" y="2209800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4589" name="Rectangle 19"/>
          <p:cNvSpPr>
            <a:spLocks noChangeArrowheads="1"/>
          </p:cNvSpPr>
          <p:nvPr/>
        </p:nvSpPr>
        <p:spPr bwMode="auto">
          <a:xfrm>
            <a:off x="304800" y="2819400"/>
            <a:ext cx="2514600" cy="533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4590" name="Rectangle 20"/>
          <p:cNvSpPr>
            <a:spLocks noChangeArrowheads="1"/>
          </p:cNvSpPr>
          <p:nvPr/>
        </p:nvSpPr>
        <p:spPr bwMode="auto">
          <a:xfrm>
            <a:off x="304800" y="762000"/>
            <a:ext cx="8683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GB" sz="220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(PCP)</a:t>
            </a:r>
            <a:endParaRPr lang="de-DE" sz="2200">
              <a:solidFill>
                <a:schemeClr val="tx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24591" name="AutoShape 22"/>
          <p:cNvSpPr>
            <a:spLocks noChangeArrowheads="1"/>
          </p:cNvSpPr>
          <p:nvPr/>
        </p:nvSpPr>
        <p:spPr bwMode="auto">
          <a:xfrm>
            <a:off x="3962400" y="19050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4592" name="Line 23"/>
          <p:cNvSpPr>
            <a:spLocks noChangeShapeType="1"/>
          </p:cNvSpPr>
          <p:nvPr/>
        </p:nvSpPr>
        <p:spPr bwMode="auto">
          <a:xfrm>
            <a:off x="304800" y="1219200"/>
            <a:ext cx="1219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5" name="Rectangle 26"/>
          <p:cNvSpPr>
            <a:spLocks noChangeArrowheads="1"/>
          </p:cNvSpPr>
          <p:nvPr/>
        </p:nvSpPr>
        <p:spPr bwMode="auto">
          <a:xfrm>
            <a:off x="5257800" y="1143000"/>
            <a:ext cx="1219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4596" name="Rectangle 27"/>
          <p:cNvSpPr>
            <a:spLocks noChangeArrowheads="1"/>
          </p:cNvSpPr>
          <p:nvPr/>
        </p:nvSpPr>
        <p:spPr bwMode="auto">
          <a:xfrm>
            <a:off x="6553200" y="2133600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4597" name="Line 28"/>
          <p:cNvSpPr>
            <a:spLocks noChangeShapeType="1"/>
          </p:cNvSpPr>
          <p:nvPr/>
        </p:nvSpPr>
        <p:spPr bwMode="auto">
          <a:xfrm>
            <a:off x="5257800" y="1143000"/>
            <a:ext cx="2514600" cy="0"/>
          </a:xfrm>
          <a:prstGeom prst="line">
            <a:avLst/>
          </a:prstGeom>
          <a:noFill/>
          <a:ln w="57150">
            <a:pattFill prst="wdUpDiag">
              <a:fgClr>
                <a:schemeClr val="hlink"/>
              </a:fgClr>
              <a:bgClr>
                <a:srgbClr val="FF3300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8" name="Rectangle 29"/>
          <p:cNvSpPr>
            <a:spLocks noChangeArrowheads="1"/>
          </p:cNvSpPr>
          <p:nvPr/>
        </p:nvSpPr>
        <p:spPr bwMode="auto">
          <a:xfrm>
            <a:off x="5257800" y="685800"/>
            <a:ext cx="7032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GB" sz="220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(LD)</a:t>
            </a:r>
            <a:endParaRPr lang="de-DE" sz="2200">
              <a:solidFill>
                <a:schemeClr val="tx1"/>
              </a:solidFill>
              <a:latin typeface="Trebuchet MS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113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Mathematical Optimization and Public Transportation</a:t>
            </a:r>
            <a:endParaRPr lang="de-DE"/>
          </a:p>
        </p:txBody>
      </p:sp>
      <p:sp>
        <p:nvSpPr>
          <p:cNvPr id="19470" name="Rectangl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Bundle Method</a:t>
            </a:r>
            <a:r>
              <a:rPr lang="en-GB" sz="2400" smtClean="0"/>
              <a:t/>
            </a:r>
            <a:br>
              <a:rPr lang="en-GB" sz="2400" smtClean="0"/>
            </a:br>
            <a:r>
              <a:rPr lang="en-GB" sz="1400" b="1" smtClean="0"/>
              <a:t>(Kiwiel [1990], Helmberg [2000])</a:t>
            </a:r>
          </a:p>
        </p:txBody>
      </p:sp>
      <p:sp>
        <p:nvSpPr>
          <p:cNvPr id="34" name="Foliennummernplatzhalt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1B0DC4-23A0-4414-9FCC-9F18A0B1D4C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19472" name="Inhaltsplatzhalter 34"/>
          <p:cNvSpPr>
            <a:spLocks noGrp="1"/>
          </p:cNvSpPr>
          <p:nvPr>
            <p:ph idx="1"/>
          </p:nvPr>
        </p:nvSpPr>
        <p:spPr>
          <a:xfrm>
            <a:off x="250825" y="714375"/>
            <a:ext cx="8642350" cy="5545138"/>
          </a:xfrm>
        </p:spPr>
        <p:txBody>
          <a:bodyPr/>
          <a:lstStyle/>
          <a:p>
            <a:pPr lvl="1"/>
            <a:r>
              <a:rPr lang="de-DE" dirty="0" smtClean="0"/>
              <a:t>Problem</a:t>
            </a:r>
          </a:p>
          <a:p>
            <a:pPr lvl="1"/>
            <a:r>
              <a:rPr lang="de-DE" dirty="0" err="1" smtClean="0"/>
              <a:t>Algorithm</a:t>
            </a:r>
            <a:endParaRPr lang="de-DE" dirty="0" smtClean="0"/>
          </a:p>
          <a:p>
            <a:pPr lvl="2"/>
            <a:r>
              <a:rPr lang="de-DE" dirty="0" smtClean="0">
                <a:solidFill>
                  <a:schemeClr val="tx1"/>
                </a:solidFill>
              </a:rPr>
              <a:t>Subgradient</a:t>
            </a:r>
          </a:p>
          <a:p>
            <a:pPr lvl="2"/>
            <a:r>
              <a:rPr lang="de-DE" dirty="0" err="1" smtClean="0">
                <a:solidFill>
                  <a:schemeClr val="tx1"/>
                </a:solidFill>
              </a:rPr>
              <a:t>Cutting</a:t>
            </a:r>
            <a:r>
              <a:rPr lang="de-DE" dirty="0" smtClean="0">
                <a:solidFill>
                  <a:schemeClr val="tx1"/>
                </a:solidFill>
              </a:rPr>
              <a:t> Plane Model</a:t>
            </a:r>
          </a:p>
          <a:p>
            <a:pPr lvl="2"/>
            <a:r>
              <a:rPr lang="de-DE" dirty="0" smtClean="0">
                <a:solidFill>
                  <a:schemeClr val="tx1"/>
                </a:solidFill>
              </a:rPr>
              <a:t>Update</a:t>
            </a:r>
          </a:p>
          <a:p>
            <a:pPr lvl="1"/>
            <a:r>
              <a:rPr lang="de-DE" dirty="0" err="1" smtClean="0"/>
              <a:t>Quadratic</a:t>
            </a:r>
            <a:r>
              <a:rPr lang="de-DE" dirty="0" smtClean="0"/>
              <a:t> Subproblem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err="1" smtClean="0"/>
              <a:t>Primal</a:t>
            </a:r>
            <a:r>
              <a:rPr lang="de-DE" dirty="0" smtClean="0"/>
              <a:t> Approximation</a:t>
            </a:r>
          </a:p>
          <a:p>
            <a:pPr lvl="1"/>
            <a:r>
              <a:rPr lang="de-DE" dirty="0" err="1" smtClean="0"/>
              <a:t>Inexact</a:t>
            </a:r>
            <a:r>
              <a:rPr lang="de-DE" dirty="0" smtClean="0"/>
              <a:t> Bundle </a:t>
            </a:r>
            <a:r>
              <a:rPr lang="de-DE" dirty="0" err="1" smtClean="0"/>
              <a:t>Method</a:t>
            </a:r>
            <a:endParaRPr lang="de-DE" dirty="0" smtClean="0"/>
          </a:p>
          <a:p>
            <a:pPr lvl="2"/>
            <a:endParaRPr lang="de-DE" dirty="0" smtClean="0"/>
          </a:p>
          <a:p>
            <a:pPr lvl="1"/>
            <a:endParaRPr lang="de-DE" dirty="0" smtClean="0"/>
          </a:p>
        </p:txBody>
      </p:sp>
      <p:sp>
        <p:nvSpPr>
          <p:cNvPr id="19473" name="Text Box 4"/>
          <p:cNvSpPr txBox="1">
            <a:spLocks noChangeArrowheads="1"/>
          </p:cNvSpPr>
          <p:nvPr/>
        </p:nvSpPr>
        <p:spPr bwMode="auto">
          <a:xfrm>
            <a:off x="3525838" y="5278438"/>
            <a:ext cx="35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  <a:sym typeface="Symbol" pitchFamily="18" charset="2"/>
              </a:rPr>
              <a:t>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9474" name="Text Box 5"/>
          <p:cNvSpPr txBox="1">
            <a:spLocks noChangeArrowheads="1"/>
          </p:cNvSpPr>
          <p:nvPr/>
        </p:nvSpPr>
        <p:spPr bwMode="auto">
          <a:xfrm>
            <a:off x="3686175" y="4668838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400" i="1">
                <a:latin typeface="Arial" charset="0"/>
              </a:rPr>
              <a:t>f</a:t>
            </a:r>
            <a:endParaRPr lang="en-US" sz="2400">
              <a:latin typeface="Arial" charset="0"/>
            </a:endParaRPr>
          </a:p>
        </p:txBody>
      </p:sp>
      <p:sp>
        <p:nvSpPr>
          <p:cNvPr id="19475" name="Freeform 6"/>
          <p:cNvSpPr>
            <a:spLocks/>
          </p:cNvSpPr>
          <p:nvPr/>
        </p:nvSpPr>
        <p:spPr bwMode="auto">
          <a:xfrm>
            <a:off x="561975" y="3584575"/>
            <a:ext cx="3217863" cy="1693863"/>
          </a:xfrm>
          <a:custGeom>
            <a:avLst/>
            <a:gdLst>
              <a:gd name="T0" fmla="*/ 0 w 2544"/>
              <a:gd name="T1" fmla="*/ 2147483647 h 1067"/>
              <a:gd name="T2" fmla="*/ 2147483647 w 2544"/>
              <a:gd name="T3" fmla="*/ 2147483647 h 1067"/>
              <a:gd name="T4" fmla="*/ 2147483647 w 2544"/>
              <a:gd name="T5" fmla="*/ 2147483647 h 1067"/>
              <a:gd name="T6" fmla="*/ 2147483647 w 2544"/>
              <a:gd name="T7" fmla="*/ 2147483647 h 1067"/>
              <a:gd name="T8" fmla="*/ 2147483647 w 2544"/>
              <a:gd name="T9" fmla="*/ 2147483647 h 1067"/>
              <a:gd name="T10" fmla="*/ 2147483647 w 2544"/>
              <a:gd name="T11" fmla="*/ 2147483647 h 1067"/>
              <a:gd name="T12" fmla="*/ 2147483647 w 2544"/>
              <a:gd name="T13" fmla="*/ 2147483647 h 1067"/>
              <a:gd name="T14" fmla="*/ 2147483647 w 2544"/>
              <a:gd name="T15" fmla="*/ 2147483647 h 10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44"/>
              <a:gd name="T25" fmla="*/ 0 h 1067"/>
              <a:gd name="T26" fmla="*/ 2544 w 2544"/>
              <a:gd name="T27" fmla="*/ 1067 h 10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44" h="1067">
                <a:moveTo>
                  <a:pt x="0" y="1067"/>
                </a:moveTo>
                <a:cubicBezTo>
                  <a:pt x="56" y="955"/>
                  <a:pt x="214" y="558"/>
                  <a:pt x="338" y="395"/>
                </a:cubicBezTo>
                <a:cubicBezTo>
                  <a:pt x="462" y="232"/>
                  <a:pt x="591" y="151"/>
                  <a:pt x="744" y="87"/>
                </a:cubicBezTo>
                <a:cubicBezTo>
                  <a:pt x="897" y="23"/>
                  <a:pt x="1083" y="0"/>
                  <a:pt x="1255" y="9"/>
                </a:cubicBezTo>
                <a:cubicBezTo>
                  <a:pt x="1427" y="18"/>
                  <a:pt x="1616" y="67"/>
                  <a:pt x="1778" y="140"/>
                </a:cubicBezTo>
                <a:cubicBezTo>
                  <a:pt x="1940" y="213"/>
                  <a:pt x="2121" y="343"/>
                  <a:pt x="2230" y="447"/>
                </a:cubicBezTo>
                <a:cubicBezTo>
                  <a:pt x="2339" y="551"/>
                  <a:pt x="2381" y="665"/>
                  <a:pt x="2433" y="768"/>
                </a:cubicBezTo>
                <a:cubicBezTo>
                  <a:pt x="2485" y="871"/>
                  <a:pt x="2521" y="1005"/>
                  <a:pt x="2544" y="106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9476" name="Group 13"/>
          <p:cNvGrpSpPr>
            <a:grpSpLocks/>
          </p:cNvGrpSpPr>
          <p:nvPr/>
        </p:nvGrpSpPr>
        <p:grpSpPr bwMode="auto">
          <a:xfrm>
            <a:off x="561975" y="3522663"/>
            <a:ext cx="3389313" cy="1755775"/>
            <a:chOff x="624" y="1599"/>
            <a:chExt cx="2688" cy="993"/>
          </a:xfrm>
        </p:grpSpPr>
        <p:sp>
          <p:nvSpPr>
            <p:cNvPr id="19479" name="Line 14"/>
            <p:cNvSpPr>
              <a:spLocks noChangeShapeType="1"/>
            </p:cNvSpPr>
            <p:nvPr/>
          </p:nvSpPr>
          <p:spPr bwMode="auto">
            <a:xfrm>
              <a:off x="624" y="2592"/>
              <a:ext cx="26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80" name="Line 15"/>
            <p:cNvSpPr>
              <a:spLocks noChangeShapeType="1"/>
            </p:cNvSpPr>
            <p:nvPr/>
          </p:nvSpPr>
          <p:spPr bwMode="auto">
            <a:xfrm flipV="1">
              <a:off x="624" y="1599"/>
              <a:ext cx="8" cy="9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9477" name="Line 16"/>
          <p:cNvSpPr>
            <a:spLocks noChangeShapeType="1"/>
          </p:cNvSpPr>
          <p:nvPr/>
        </p:nvSpPr>
        <p:spPr bwMode="auto">
          <a:xfrm flipV="1">
            <a:off x="561975" y="3390900"/>
            <a:ext cx="1528763" cy="8207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9478" name="Gruppieren 100"/>
          <p:cNvGrpSpPr>
            <a:grpSpLocks/>
          </p:cNvGrpSpPr>
          <p:nvPr/>
        </p:nvGrpSpPr>
        <p:grpSpPr bwMode="auto">
          <a:xfrm>
            <a:off x="3857625" y="714375"/>
            <a:ext cx="5286375" cy="5608638"/>
            <a:chOff x="3857620" y="714356"/>
            <a:chExt cx="5286412" cy="5608345"/>
          </a:xfrm>
        </p:grpSpPr>
        <p:graphicFrame>
          <p:nvGraphicFramePr>
            <p:cNvPr id="19458" name="Object 32"/>
            <p:cNvGraphicFramePr>
              <a:graphicFrameLocks noChangeAspect="1"/>
            </p:cNvGraphicFramePr>
            <p:nvPr/>
          </p:nvGraphicFramePr>
          <p:xfrm>
            <a:off x="4143372" y="714356"/>
            <a:ext cx="3429023" cy="6067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909" name="Formel" r:id="rId4" imgW="1866600" imgH="330120" progId="">
                    <p:embed/>
                  </p:oleObj>
                </mc:Choice>
                <mc:Fallback>
                  <p:oleObj name="Formel" r:id="rId4" imgW="1866600" imgH="3301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372" y="714356"/>
                          <a:ext cx="3429023" cy="6067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91069" name="Object 29"/>
            <p:cNvGraphicFramePr>
              <a:graphicFrameLocks noChangeAspect="1"/>
            </p:cNvGraphicFramePr>
            <p:nvPr/>
          </p:nvGraphicFramePr>
          <p:xfrm>
            <a:off x="4143372" y="1351297"/>
            <a:ext cx="2714644" cy="436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910" name="Formel" r:id="rId6" imgW="1815840" imgH="291960" progId="">
                    <p:embed/>
                  </p:oleObj>
                </mc:Choice>
                <mc:Fallback>
                  <p:oleObj name="Formel" r:id="rId6" imgW="1815840" imgH="2919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372" y="1351297"/>
                          <a:ext cx="2714644" cy="4365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91070" name="Object 30"/>
            <p:cNvGraphicFramePr>
              <a:graphicFrameLocks noChangeAspect="1"/>
            </p:cNvGraphicFramePr>
            <p:nvPr/>
          </p:nvGraphicFramePr>
          <p:xfrm>
            <a:off x="4143372" y="2070170"/>
            <a:ext cx="3362354" cy="646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911" name="Formel" r:id="rId8" imgW="2247840" imgH="431640" progId="">
                    <p:embed/>
                  </p:oleObj>
                </mc:Choice>
                <mc:Fallback>
                  <p:oleObj name="Formel" r:id="rId8" imgW="2247840" imgH="4316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372" y="2070170"/>
                          <a:ext cx="3362354" cy="64640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91071" name="Object 31"/>
            <p:cNvGraphicFramePr>
              <a:graphicFrameLocks noChangeAspect="1"/>
            </p:cNvGraphicFramePr>
            <p:nvPr/>
          </p:nvGraphicFramePr>
          <p:xfrm>
            <a:off x="4143372" y="1779925"/>
            <a:ext cx="1728094" cy="5317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912" name="Formel" r:id="rId10" imgW="1155600" imgH="355320" progId="">
                    <p:embed/>
                  </p:oleObj>
                </mc:Choice>
                <mc:Fallback>
                  <p:oleObj name="Formel" r:id="rId10" imgW="1155600" imgH="3553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372" y="1779925"/>
                          <a:ext cx="1728094" cy="5317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2" name="Object 2"/>
            <p:cNvGraphicFramePr>
              <a:graphicFrameLocks noChangeAspect="1"/>
            </p:cNvGraphicFramePr>
            <p:nvPr/>
          </p:nvGraphicFramePr>
          <p:xfrm>
            <a:off x="4143372" y="2605029"/>
            <a:ext cx="2109669" cy="5455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913" name="Formel" r:id="rId12" imgW="1574640" imgH="406080" progId="">
                    <p:embed/>
                  </p:oleObj>
                </mc:Choice>
                <mc:Fallback>
                  <p:oleObj name="Formel" r:id="rId12" imgW="1574640" imgH="4060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372" y="2605029"/>
                          <a:ext cx="2109669" cy="5455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3" name="Object 3"/>
            <p:cNvGraphicFramePr>
              <a:graphicFrameLocks noChangeAspect="1"/>
            </p:cNvGraphicFramePr>
            <p:nvPr/>
          </p:nvGraphicFramePr>
          <p:xfrm>
            <a:off x="6491493" y="2605703"/>
            <a:ext cx="2652539" cy="8868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914" name="Formel" r:id="rId14" imgW="1981080" imgH="660240" progId="">
                    <p:embed/>
                  </p:oleObj>
                </mc:Choice>
                <mc:Fallback>
                  <p:oleObj name="Formel" r:id="rId14" imgW="1981080" imgH="6602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91493" y="2605703"/>
                          <a:ext cx="2652539" cy="8868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4" name="Object 4"/>
            <p:cNvGraphicFramePr>
              <a:graphicFrameLocks noChangeAspect="1"/>
            </p:cNvGraphicFramePr>
            <p:nvPr/>
          </p:nvGraphicFramePr>
          <p:xfrm>
            <a:off x="4143372" y="3436339"/>
            <a:ext cx="3929090" cy="1701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915" name="Formel" r:id="rId16" imgW="2933640" imgH="1269720" progId="">
                    <p:embed/>
                  </p:oleObj>
                </mc:Choice>
                <mc:Fallback>
                  <p:oleObj name="Formel" r:id="rId16" imgW="2933640" imgH="12697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372" y="3436339"/>
                          <a:ext cx="3929090" cy="17011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3495" name="Object 6"/>
            <p:cNvGraphicFramePr>
              <a:graphicFrameLocks noChangeAspect="1"/>
            </p:cNvGraphicFramePr>
            <p:nvPr/>
          </p:nvGraphicFramePr>
          <p:xfrm>
            <a:off x="6858016" y="5786954"/>
            <a:ext cx="1535956" cy="5357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916" name="Formel" r:id="rId18" imgW="1130040" imgH="393480" progId="">
                    <p:embed/>
                  </p:oleObj>
                </mc:Choice>
                <mc:Fallback>
                  <p:oleObj name="Formel" r:id="rId18" imgW="1130040" imgH="3934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16" y="5786954"/>
                          <a:ext cx="1535956" cy="5357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6" name="Object 8"/>
            <p:cNvGraphicFramePr>
              <a:graphicFrameLocks noChangeAspect="1"/>
            </p:cNvGraphicFramePr>
            <p:nvPr/>
          </p:nvGraphicFramePr>
          <p:xfrm>
            <a:off x="4143372" y="5786454"/>
            <a:ext cx="2071702" cy="345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917" name="Formel" r:id="rId20" imgW="1523880" imgH="253800" progId="">
                    <p:embed/>
                  </p:oleObj>
                </mc:Choice>
                <mc:Fallback>
                  <p:oleObj name="Formel" r:id="rId20" imgW="1523880" imgH="2538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372" y="5786454"/>
                          <a:ext cx="2071702" cy="3452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7" name="Object 24"/>
            <p:cNvGraphicFramePr>
              <a:graphicFrameLocks noChangeAspect="1"/>
            </p:cNvGraphicFramePr>
            <p:nvPr/>
          </p:nvGraphicFramePr>
          <p:xfrm>
            <a:off x="3857620" y="3738563"/>
            <a:ext cx="317500" cy="223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918" name="Formel" r:id="rId22" imgW="215640" imgH="152280" progId="Equation.3">
                    <p:embed/>
                  </p:oleObj>
                </mc:Choice>
                <mc:Fallback>
                  <p:oleObj name="Formel" r:id="rId22" imgW="215640" imgH="152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7620" y="3738563"/>
                          <a:ext cx="317500" cy="223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8" name="Object 25"/>
            <p:cNvGraphicFramePr>
              <a:graphicFrameLocks noChangeAspect="1"/>
            </p:cNvGraphicFramePr>
            <p:nvPr/>
          </p:nvGraphicFramePr>
          <p:xfrm>
            <a:off x="6183326" y="2786058"/>
            <a:ext cx="317500" cy="223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919" name="Formel" r:id="rId24" imgW="215640" imgH="152280" progId="Equation.3">
                    <p:embed/>
                  </p:oleObj>
                </mc:Choice>
                <mc:Fallback>
                  <p:oleObj name="Formel" r:id="rId24" imgW="215640" imgH="152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83326" y="2786058"/>
                          <a:ext cx="317500" cy="223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8999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Mathematical Optimization and Public Transportation</a:t>
            </a:r>
            <a:endParaRPr lang="de-DE"/>
          </a:p>
        </p:txBody>
      </p:sp>
      <p:sp>
        <p:nvSpPr>
          <p:cNvPr id="20495" name="Rectangl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Bundle Method</a:t>
            </a:r>
            <a:r>
              <a:rPr lang="en-GB" sz="2400" smtClean="0"/>
              <a:t/>
            </a:r>
            <a:br>
              <a:rPr lang="en-GB" sz="2400" smtClean="0"/>
            </a:br>
            <a:r>
              <a:rPr lang="en-GB" sz="1400" b="1" smtClean="0"/>
              <a:t>(Kiwiel [1990], Helmberg [2000])</a:t>
            </a:r>
          </a:p>
        </p:txBody>
      </p:sp>
      <p:sp>
        <p:nvSpPr>
          <p:cNvPr id="34" name="Foliennummernplatzhalt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A72B71-DCE9-40E5-9E87-33AC028B900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20497" name="Inhaltsplatzhalter 34"/>
          <p:cNvSpPr>
            <a:spLocks noGrp="1"/>
          </p:cNvSpPr>
          <p:nvPr>
            <p:ph idx="1"/>
          </p:nvPr>
        </p:nvSpPr>
        <p:spPr>
          <a:xfrm>
            <a:off x="250825" y="714375"/>
            <a:ext cx="8642350" cy="5545138"/>
          </a:xfrm>
        </p:spPr>
        <p:txBody>
          <a:bodyPr/>
          <a:lstStyle/>
          <a:p>
            <a:pPr lvl="1"/>
            <a:r>
              <a:rPr lang="de-DE" dirty="0" smtClean="0"/>
              <a:t>Problem</a:t>
            </a:r>
          </a:p>
          <a:p>
            <a:pPr lvl="1"/>
            <a:r>
              <a:rPr lang="de-DE" dirty="0" err="1" smtClean="0"/>
              <a:t>Algorithm</a:t>
            </a:r>
            <a:endParaRPr lang="de-DE" dirty="0" smtClean="0"/>
          </a:p>
          <a:p>
            <a:pPr lvl="2"/>
            <a:r>
              <a:rPr lang="de-DE" dirty="0" smtClean="0">
                <a:solidFill>
                  <a:schemeClr val="tx1"/>
                </a:solidFill>
              </a:rPr>
              <a:t>Subgradient</a:t>
            </a:r>
          </a:p>
          <a:p>
            <a:pPr lvl="2"/>
            <a:r>
              <a:rPr lang="de-DE" dirty="0" err="1" smtClean="0">
                <a:solidFill>
                  <a:schemeClr val="tx1"/>
                </a:solidFill>
              </a:rPr>
              <a:t>Cutting</a:t>
            </a:r>
            <a:r>
              <a:rPr lang="de-DE" dirty="0" smtClean="0">
                <a:solidFill>
                  <a:schemeClr val="tx1"/>
                </a:solidFill>
              </a:rPr>
              <a:t> Plane Model</a:t>
            </a:r>
          </a:p>
          <a:p>
            <a:pPr lvl="2"/>
            <a:r>
              <a:rPr lang="de-DE" dirty="0" smtClean="0">
                <a:solidFill>
                  <a:schemeClr val="tx1"/>
                </a:solidFill>
              </a:rPr>
              <a:t>Update</a:t>
            </a:r>
          </a:p>
          <a:p>
            <a:pPr lvl="1"/>
            <a:r>
              <a:rPr lang="de-DE" dirty="0" err="1" smtClean="0"/>
              <a:t>Quadratic</a:t>
            </a:r>
            <a:r>
              <a:rPr lang="de-DE" dirty="0" smtClean="0"/>
              <a:t> Subproblem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err="1" smtClean="0"/>
              <a:t>Primal</a:t>
            </a:r>
            <a:r>
              <a:rPr lang="de-DE" dirty="0" smtClean="0"/>
              <a:t> Approximation</a:t>
            </a:r>
          </a:p>
          <a:p>
            <a:pPr lvl="1"/>
            <a:r>
              <a:rPr lang="de-DE" dirty="0" err="1" smtClean="0"/>
              <a:t>Inexact</a:t>
            </a:r>
            <a:r>
              <a:rPr lang="de-DE" dirty="0" smtClean="0"/>
              <a:t> Bundle </a:t>
            </a:r>
            <a:r>
              <a:rPr lang="de-DE" dirty="0" err="1" smtClean="0"/>
              <a:t>Method</a:t>
            </a:r>
            <a:endParaRPr lang="de-DE" dirty="0" smtClean="0"/>
          </a:p>
          <a:p>
            <a:pPr lvl="2"/>
            <a:endParaRPr lang="de-DE" dirty="0" smtClean="0"/>
          </a:p>
          <a:p>
            <a:pPr lvl="1"/>
            <a:endParaRPr lang="de-DE" dirty="0" smtClean="0"/>
          </a:p>
        </p:txBody>
      </p:sp>
      <p:sp>
        <p:nvSpPr>
          <p:cNvPr id="20498" name="Text Box 4"/>
          <p:cNvSpPr txBox="1">
            <a:spLocks noChangeArrowheads="1"/>
          </p:cNvSpPr>
          <p:nvPr/>
        </p:nvSpPr>
        <p:spPr bwMode="auto">
          <a:xfrm>
            <a:off x="3525838" y="5278438"/>
            <a:ext cx="35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  <a:sym typeface="Symbol" pitchFamily="18" charset="2"/>
              </a:rPr>
              <a:t>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499" name="Text Box 5"/>
          <p:cNvSpPr txBox="1">
            <a:spLocks noChangeArrowheads="1"/>
          </p:cNvSpPr>
          <p:nvPr/>
        </p:nvSpPr>
        <p:spPr bwMode="auto">
          <a:xfrm>
            <a:off x="3686175" y="4668838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400" i="1">
                <a:latin typeface="Arial" charset="0"/>
              </a:rPr>
              <a:t>f</a:t>
            </a:r>
            <a:endParaRPr lang="en-US" sz="2400">
              <a:latin typeface="Arial" charset="0"/>
            </a:endParaRPr>
          </a:p>
        </p:txBody>
      </p:sp>
      <p:sp>
        <p:nvSpPr>
          <p:cNvPr id="20500" name="Freeform 6"/>
          <p:cNvSpPr>
            <a:spLocks/>
          </p:cNvSpPr>
          <p:nvPr/>
        </p:nvSpPr>
        <p:spPr bwMode="auto">
          <a:xfrm>
            <a:off x="561975" y="3584575"/>
            <a:ext cx="3217863" cy="1693863"/>
          </a:xfrm>
          <a:custGeom>
            <a:avLst/>
            <a:gdLst>
              <a:gd name="T0" fmla="*/ 0 w 2544"/>
              <a:gd name="T1" fmla="*/ 2147483647 h 1067"/>
              <a:gd name="T2" fmla="*/ 2147483647 w 2544"/>
              <a:gd name="T3" fmla="*/ 2147483647 h 1067"/>
              <a:gd name="T4" fmla="*/ 2147483647 w 2544"/>
              <a:gd name="T5" fmla="*/ 2147483647 h 1067"/>
              <a:gd name="T6" fmla="*/ 2147483647 w 2544"/>
              <a:gd name="T7" fmla="*/ 2147483647 h 1067"/>
              <a:gd name="T8" fmla="*/ 2147483647 w 2544"/>
              <a:gd name="T9" fmla="*/ 2147483647 h 1067"/>
              <a:gd name="T10" fmla="*/ 2147483647 w 2544"/>
              <a:gd name="T11" fmla="*/ 2147483647 h 1067"/>
              <a:gd name="T12" fmla="*/ 2147483647 w 2544"/>
              <a:gd name="T13" fmla="*/ 2147483647 h 1067"/>
              <a:gd name="T14" fmla="*/ 2147483647 w 2544"/>
              <a:gd name="T15" fmla="*/ 2147483647 h 10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44"/>
              <a:gd name="T25" fmla="*/ 0 h 1067"/>
              <a:gd name="T26" fmla="*/ 2544 w 2544"/>
              <a:gd name="T27" fmla="*/ 1067 h 10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44" h="1067">
                <a:moveTo>
                  <a:pt x="0" y="1067"/>
                </a:moveTo>
                <a:cubicBezTo>
                  <a:pt x="56" y="955"/>
                  <a:pt x="214" y="558"/>
                  <a:pt x="338" y="395"/>
                </a:cubicBezTo>
                <a:cubicBezTo>
                  <a:pt x="462" y="232"/>
                  <a:pt x="591" y="151"/>
                  <a:pt x="744" y="87"/>
                </a:cubicBezTo>
                <a:cubicBezTo>
                  <a:pt x="897" y="23"/>
                  <a:pt x="1083" y="0"/>
                  <a:pt x="1255" y="9"/>
                </a:cubicBezTo>
                <a:cubicBezTo>
                  <a:pt x="1427" y="18"/>
                  <a:pt x="1616" y="67"/>
                  <a:pt x="1778" y="140"/>
                </a:cubicBezTo>
                <a:cubicBezTo>
                  <a:pt x="1940" y="213"/>
                  <a:pt x="2121" y="343"/>
                  <a:pt x="2230" y="447"/>
                </a:cubicBezTo>
                <a:cubicBezTo>
                  <a:pt x="2339" y="551"/>
                  <a:pt x="2381" y="665"/>
                  <a:pt x="2433" y="768"/>
                </a:cubicBezTo>
                <a:cubicBezTo>
                  <a:pt x="2485" y="871"/>
                  <a:pt x="2521" y="1005"/>
                  <a:pt x="2544" y="106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0501" name="Group 7"/>
          <p:cNvGrpSpPr>
            <a:grpSpLocks/>
          </p:cNvGrpSpPr>
          <p:nvPr/>
        </p:nvGrpSpPr>
        <p:grpSpPr bwMode="auto">
          <a:xfrm>
            <a:off x="561975" y="2535238"/>
            <a:ext cx="3398838" cy="3200400"/>
            <a:chOff x="624" y="1248"/>
            <a:chExt cx="2688" cy="2016"/>
          </a:xfrm>
        </p:grpSpPr>
        <p:sp>
          <p:nvSpPr>
            <p:cNvPr id="20506" name="Text Box 8"/>
            <p:cNvSpPr txBox="1">
              <a:spLocks noChangeArrowheads="1"/>
            </p:cNvSpPr>
            <p:nvPr/>
          </p:nvSpPr>
          <p:spPr bwMode="auto">
            <a:xfrm>
              <a:off x="2355" y="2976"/>
              <a:ext cx="3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latin typeface="Times New Roman" pitchFamily="18" charset="0"/>
                  <a:sym typeface="Symbol" pitchFamily="18" charset="2"/>
                </a:rPr>
                <a:t>1</a:t>
              </a:r>
              <a:endParaRPr lang="en-US" sz="2400" baseline="-25000">
                <a:latin typeface="Times New Roman" pitchFamily="18" charset="0"/>
              </a:endParaRPr>
            </a:p>
          </p:txBody>
        </p:sp>
        <p:grpSp>
          <p:nvGrpSpPr>
            <p:cNvPr id="20507" name="Group 9"/>
            <p:cNvGrpSpPr>
              <a:grpSpLocks/>
            </p:cNvGrpSpPr>
            <p:nvPr/>
          </p:nvGrpSpPr>
          <p:grpSpPr bwMode="auto">
            <a:xfrm>
              <a:off x="624" y="1248"/>
              <a:ext cx="2688" cy="1728"/>
              <a:chOff x="624" y="1248"/>
              <a:chExt cx="2688" cy="1728"/>
            </a:xfrm>
          </p:grpSpPr>
          <p:sp>
            <p:nvSpPr>
              <p:cNvPr id="20508" name="Line 10"/>
              <p:cNvSpPr>
                <a:spLocks noChangeShapeType="1"/>
              </p:cNvSpPr>
              <p:nvPr/>
            </p:nvSpPr>
            <p:spPr bwMode="auto">
              <a:xfrm flipV="1">
                <a:off x="2488" y="2084"/>
                <a:ext cx="8" cy="8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aphicFrame>
            <p:nvGraphicFramePr>
              <p:cNvPr id="20493" name="Object 11"/>
              <p:cNvGraphicFramePr>
                <a:graphicFrameLocks noChangeAspect="1"/>
              </p:cNvGraphicFramePr>
              <p:nvPr/>
            </p:nvGraphicFramePr>
            <p:xfrm>
              <a:off x="3072" y="2000"/>
              <a:ext cx="224" cy="3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1950" name="Formel" r:id="rId4" imgW="177480" imgH="279360" progId="">
                      <p:embed/>
                    </p:oleObj>
                  </mc:Choice>
                  <mc:Fallback>
                    <p:oleObj name="Formel" r:id="rId4" imgW="177480" imgH="27936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72" y="2000"/>
                            <a:ext cx="224" cy="35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509" name="Line 12"/>
              <p:cNvSpPr>
                <a:spLocks noChangeShapeType="1"/>
              </p:cNvSpPr>
              <p:nvPr/>
            </p:nvSpPr>
            <p:spPr bwMode="auto">
              <a:xfrm flipH="1" flipV="1">
                <a:off x="624" y="1248"/>
                <a:ext cx="2688" cy="12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20502" name="Group 13"/>
          <p:cNvGrpSpPr>
            <a:grpSpLocks/>
          </p:cNvGrpSpPr>
          <p:nvPr/>
        </p:nvGrpSpPr>
        <p:grpSpPr bwMode="auto">
          <a:xfrm>
            <a:off x="561975" y="3522663"/>
            <a:ext cx="3389313" cy="1755775"/>
            <a:chOff x="624" y="1599"/>
            <a:chExt cx="2688" cy="993"/>
          </a:xfrm>
        </p:grpSpPr>
        <p:sp>
          <p:nvSpPr>
            <p:cNvPr id="20504" name="Line 14"/>
            <p:cNvSpPr>
              <a:spLocks noChangeShapeType="1"/>
            </p:cNvSpPr>
            <p:nvPr/>
          </p:nvSpPr>
          <p:spPr bwMode="auto">
            <a:xfrm>
              <a:off x="624" y="2592"/>
              <a:ext cx="26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5" name="Line 15"/>
            <p:cNvSpPr>
              <a:spLocks noChangeShapeType="1"/>
            </p:cNvSpPr>
            <p:nvPr/>
          </p:nvSpPr>
          <p:spPr bwMode="auto">
            <a:xfrm flipV="1">
              <a:off x="624" y="1599"/>
              <a:ext cx="8" cy="9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0503" name="Line 16"/>
          <p:cNvSpPr>
            <a:spLocks noChangeShapeType="1"/>
          </p:cNvSpPr>
          <p:nvPr/>
        </p:nvSpPr>
        <p:spPr bwMode="auto">
          <a:xfrm flipV="1">
            <a:off x="561975" y="3390900"/>
            <a:ext cx="1528763" cy="8207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482" name="Object 32"/>
          <p:cNvGraphicFramePr>
            <a:graphicFrameLocks noChangeAspect="1"/>
          </p:cNvGraphicFramePr>
          <p:nvPr/>
        </p:nvGraphicFramePr>
        <p:xfrm>
          <a:off x="4143375" y="714375"/>
          <a:ext cx="342900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51" name="Formel" r:id="rId6" imgW="1866600" imgH="330120" progId="">
                  <p:embed/>
                </p:oleObj>
              </mc:Choice>
              <mc:Fallback>
                <p:oleObj name="Formel" r:id="rId6" imgW="1866600" imgH="330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714375"/>
                        <a:ext cx="3429000" cy="606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1069" name="Object 29"/>
          <p:cNvGraphicFramePr>
            <a:graphicFrameLocks noChangeAspect="1"/>
          </p:cNvGraphicFramePr>
          <p:nvPr/>
        </p:nvGraphicFramePr>
        <p:xfrm>
          <a:off x="4143375" y="1350963"/>
          <a:ext cx="271462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52" name="Formel" r:id="rId8" imgW="1815840" imgH="291960" progId="">
                  <p:embed/>
                </p:oleObj>
              </mc:Choice>
              <mc:Fallback>
                <p:oleObj name="Formel" r:id="rId8" imgW="1815840" imgH="291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1350963"/>
                        <a:ext cx="2714625" cy="43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1070" name="Object 30"/>
          <p:cNvGraphicFramePr>
            <a:graphicFrameLocks noChangeAspect="1"/>
          </p:cNvGraphicFramePr>
          <p:nvPr/>
        </p:nvGraphicFramePr>
        <p:xfrm>
          <a:off x="4143375" y="2070100"/>
          <a:ext cx="3362325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53" name="Formel" r:id="rId10" imgW="2247840" imgH="431640" progId="">
                  <p:embed/>
                </p:oleObj>
              </mc:Choice>
              <mc:Fallback>
                <p:oleObj name="Formel" r:id="rId10" imgW="2247840" imgH="431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2070100"/>
                        <a:ext cx="3362325" cy="646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1071" name="Object 31"/>
          <p:cNvGraphicFramePr>
            <a:graphicFrameLocks noChangeAspect="1"/>
          </p:cNvGraphicFramePr>
          <p:nvPr/>
        </p:nvGraphicFramePr>
        <p:xfrm>
          <a:off x="4143375" y="1779588"/>
          <a:ext cx="1728788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54" name="Formel" r:id="rId12" imgW="1155600" imgH="355320" progId="">
                  <p:embed/>
                </p:oleObj>
              </mc:Choice>
              <mc:Fallback>
                <p:oleObj name="Formel" r:id="rId12" imgW="1155600" imgH="355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1779588"/>
                        <a:ext cx="1728788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2"/>
          <p:cNvGraphicFramePr>
            <a:graphicFrameLocks noChangeAspect="1"/>
          </p:cNvGraphicFramePr>
          <p:nvPr/>
        </p:nvGraphicFramePr>
        <p:xfrm>
          <a:off x="4143375" y="2605088"/>
          <a:ext cx="210978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55" name="Formel" r:id="rId14" imgW="1574640" imgH="406080" progId="">
                  <p:embed/>
                </p:oleObj>
              </mc:Choice>
              <mc:Fallback>
                <p:oleObj name="Formel" r:id="rId14" imgW="1574640" imgH="406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2605088"/>
                        <a:ext cx="2109788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3"/>
          <p:cNvGraphicFramePr>
            <a:graphicFrameLocks noChangeAspect="1"/>
          </p:cNvGraphicFramePr>
          <p:nvPr/>
        </p:nvGraphicFramePr>
        <p:xfrm>
          <a:off x="6491288" y="2605088"/>
          <a:ext cx="2652712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56" name="Formel" r:id="rId16" imgW="1981080" imgH="660240" progId="">
                  <p:embed/>
                </p:oleObj>
              </mc:Choice>
              <mc:Fallback>
                <p:oleObj name="Formel" r:id="rId16" imgW="1981080" imgH="660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1288" y="2605088"/>
                        <a:ext cx="2652712" cy="88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4"/>
          <p:cNvGraphicFramePr>
            <a:graphicFrameLocks noChangeAspect="1"/>
          </p:cNvGraphicFramePr>
          <p:nvPr/>
        </p:nvGraphicFramePr>
        <p:xfrm>
          <a:off x="4143375" y="3436938"/>
          <a:ext cx="3929063" cy="170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57" name="Formel" r:id="rId18" imgW="2933640" imgH="1269720" progId="">
                  <p:embed/>
                </p:oleObj>
              </mc:Choice>
              <mc:Fallback>
                <p:oleObj name="Formel" r:id="rId18" imgW="2933640" imgH="1269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3436938"/>
                        <a:ext cx="3929063" cy="1700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3495" name="Object 6"/>
          <p:cNvGraphicFramePr>
            <a:graphicFrameLocks noChangeAspect="1"/>
          </p:cNvGraphicFramePr>
          <p:nvPr/>
        </p:nvGraphicFramePr>
        <p:xfrm>
          <a:off x="6858000" y="5786438"/>
          <a:ext cx="15367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58" name="Formel" r:id="rId20" imgW="1130040" imgH="393480" progId="">
                  <p:embed/>
                </p:oleObj>
              </mc:Choice>
              <mc:Fallback>
                <p:oleObj name="Formel" r:id="rId20" imgW="1130040" imgH="393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5786438"/>
                        <a:ext cx="15367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0" name="Object 8"/>
          <p:cNvGraphicFramePr>
            <a:graphicFrameLocks noChangeAspect="1"/>
          </p:cNvGraphicFramePr>
          <p:nvPr/>
        </p:nvGraphicFramePr>
        <p:xfrm>
          <a:off x="4143375" y="5786438"/>
          <a:ext cx="207168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59" name="Formel" r:id="rId22" imgW="1523880" imgH="253800" progId="">
                  <p:embed/>
                </p:oleObj>
              </mc:Choice>
              <mc:Fallback>
                <p:oleObj name="Formel" r:id="rId22" imgW="152388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5786438"/>
                        <a:ext cx="2071688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1" name="Object 12"/>
          <p:cNvGraphicFramePr>
            <a:graphicFrameLocks noChangeAspect="1"/>
          </p:cNvGraphicFramePr>
          <p:nvPr/>
        </p:nvGraphicFramePr>
        <p:xfrm>
          <a:off x="3857625" y="3738563"/>
          <a:ext cx="317500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60" name="Formel" r:id="rId24" imgW="215640" imgH="152280" progId="Equation.3">
                  <p:embed/>
                </p:oleObj>
              </mc:Choice>
              <mc:Fallback>
                <p:oleObj name="Formel" r:id="rId24" imgW="21564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5" y="3738563"/>
                        <a:ext cx="317500" cy="22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2" name="Object 33"/>
          <p:cNvGraphicFramePr>
            <a:graphicFrameLocks noChangeAspect="1"/>
          </p:cNvGraphicFramePr>
          <p:nvPr/>
        </p:nvGraphicFramePr>
        <p:xfrm>
          <a:off x="6183313" y="2786063"/>
          <a:ext cx="317500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61" name="Formel" r:id="rId26" imgW="215640" imgH="152280" progId="Equation.3">
                  <p:embed/>
                </p:oleObj>
              </mc:Choice>
              <mc:Fallback>
                <p:oleObj name="Formel" r:id="rId26" imgW="21564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3313" y="2786063"/>
                        <a:ext cx="317500" cy="22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412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Mathematical Optimization and Public Transportation</a:t>
            </a:r>
            <a:endParaRPr lang="de-DE"/>
          </a:p>
        </p:txBody>
      </p:sp>
      <p:sp>
        <p:nvSpPr>
          <p:cNvPr id="21520" name="Rectangl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Bundle Method</a:t>
            </a:r>
            <a:r>
              <a:rPr lang="en-GB" sz="2400" smtClean="0"/>
              <a:t/>
            </a:r>
            <a:br>
              <a:rPr lang="en-GB" sz="2400" smtClean="0"/>
            </a:br>
            <a:r>
              <a:rPr lang="en-GB" sz="1400" b="1" smtClean="0"/>
              <a:t>(Kiwiel [1990], Helmberg [2000])</a:t>
            </a:r>
          </a:p>
        </p:txBody>
      </p:sp>
      <p:sp>
        <p:nvSpPr>
          <p:cNvPr id="34" name="Foliennummernplatzhalt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F779D36-7216-4757-ABBD-31A0CCB57306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21522" name="Text Box 4"/>
          <p:cNvSpPr txBox="1">
            <a:spLocks noChangeArrowheads="1"/>
          </p:cNvSpPr>
          <p:nvPr/>
        </p:nvSpPr>
        <p:spPr bwMode="auto">
          <a:xfrm>
            <a:off x="3525838" y="5278438"/>
            <a:ext cx="35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  <a:sym typeface="Symbol" pitchFamily="18" charset="2"/>
              </a:rPr>
              <a:t>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1523" name="Text Box 5"/>
          <p:cNvSpPr txBox="1">
            <a:spLocks noChangeArrowheads="1"/>
          </p:cNvSpPr>
          <p:nvPr/>
        </p:nvSpPr>
        <p:spPr bwMode="auto">
          <a:xfrm>
            <a:off x="3686175" y="4668838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400" i="1">
                <a:latin typeface="Arial" charset="0"/>
              </a:rPr>
              <a:t>f</a:t>
            </a:r>
            <a:endParaRPr lang="en-US" sz="2400">
              <a:latin typeface="Arial" charset="0"/>
            </a:endParaRPr>
          </a:p>
        </p:txBody>
      </p:sp>
      <p:sp>
        <p:nvSpPr>
          <p:cNvPr id="21524" name="Freeform 6"/>
          <p:cNvSpPr>
            <a:spLocks/>
          </p:cNvSpPr>
          <p:nvPr/>
        </p:nvSpPr>
        <p:spPr bwMode="auto">
          <a:xfrm>
            <a:off x="561975" y="3584575"/>
            <a:ext cx="3217863" cy="1693863"/>
          </a:xfrm>
          <a:custGeom>
            <a:avLst/>
            <a:gdLst>
              <a:gd name="T0" fmla="*/ 0 w 2544"/>
              <a:gd name="T1" fmla="*/ 2147483647 h 1067"/>
              <a:gd name="T2" fmla="*/ 2147483647 w 2544"/>
              <a:gd name="T3" fmla="*/ 2147483647 h 1067"/>
              <a:gd name="T4" fmla="*/ 2147483647 w 2544"/>
              <a:gd name="T5" fmla="*/ 2147483647 h 1067"/>
              <a:gd name="T6" fmla="*/ 2147483647 w 2544"/>
              <a:gd name="T7" fmla="*/ 2147483647 h 1067"/>
              <a:gd name="T8" fmla="*/ 2147483647 w 2544"/>
              <a:gd name="T9" fmla="*/ 2147483647 h 1067"/>
              <a:gd name="T10" fmla="*/ 2147483647 w 2544"/>
              <a:gd name="T11" fmla="*/ 2147483647 h 1067"/>
              <a:gd name="T12" fmla="*/ 2147483647 w 2544"/>
              <a:gd name="T13" fmla="*/ 2147483647 h 1067"/>
              <a:gd name="T14" fmla="*/ 2147483647 w 2544"/>
              <a:gd name="T15" fmla="*/ 2147483647 h 10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44"/>
              <a:gd name="T25" fmla="*/ 0 h 1067"/>
              <a:gd name="T26" fmla="*/ 2544 w 2544"/>
              <a:gd name="T27" fmla="*/ 1067 h 10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44" h="1067">
                <a:moveTo>
                  <a:pt x="0" y="1067"/>
                </a:moveTo>
                <a:cubicBezTo>
                  <a:pt x="56" y="955"/>
                  <a:pt x="214" y="558"/>
                  <a:pt x="338" y="395"/>
                </a:cubicBezTo>
                <a:cubicBezTo>
                  <a:pt x="462" y="232"/>
                  <a:pt x="591" y="151"/>
                  <a:pt x="744" y="87"/>
                </a:cubicBezTo>
                <a:cubicBezTo>
                  <a:pt x="897" y="23"/>
                  <a:pt x="1083" y="0"/>
                  <a:pt x="1255" y="9"/>
                </a:cubicBezTo>
                <a:cubicBezTo>
                  <a:pt x="1427" y="18"/>
                  <a:pt x="1616" y="67"/>
                  <a:pt x="1778" y="140"/>
                </a:cubicBezTo>
                <a:cubicBezTo>
                  <a:pt x="1940" y="213"/>
                  <a:pt x="2121" y="343"/>
                  <a:pt x="2230" y="447"/>
                </a:cubicBezTo>
                <a:cubicBezTo>
                  <a:pt x="2339" y="551"/>
                  <a:pt x="2381" y="665"/>
                  <a:pt x="2433" y="768"/>
                </a:cubicBezTo>
                <a:cubicBezTo>
                  <a:pt x="2485" y="871"/>
                  <a:pt x="2521" y="1005"/>
                  <a:pt x="2544" y="106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1525" name="Group 7"/>
          <p:cNvGrpSpPr>
            <a:grpSpLocks/>
          </p:cNvGrpSpPr>
          <p:nvPr/>
        </p:nvGrpSpPr>
        <p:grpSpPr bwMode="auto">
          <a:xfrm>
            <a:off x="561975" y="2535238"/>
            <a:ext cx="3398838" cy="3200400"/>
            <a:chOff x="624" y="1248"/>
            <a:chExt cx="2688" cy="2016"/>
          </a:xfrm>
        </p:grpSpPr>
        <p:sp>
          <p:nvSpPr>
            <p:cNvPr id="21537" name="Text Box 8"/>
            <p:cNvSpPr txBox="1">
              <a:spLocks noChangeArrowheads="1"/>
            </p:cNvSpPr>
            <p:nvPr/>
          </p:nvSpPr>
          <p:spPr bwMode="auto">
            <a:xfrm>
              <a:off x="2355" y="2976"/>
              <a:ext cx="3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latin typeface="Times New Roman" pitchFamily="18" charset="0"/>
                  <a:sym typeface="Symbol" pitchFamily="18" charset="2"/>
                </a:rPr>
                <a:t>1</a:t>
              </a:r>
              <a:endParaRPr lang="en-US" sz="2400" baseline="-25000">
                <a:latin typeface="Times New Roman" pitchFamily="18" charset="0"/>
              </a:endParaRPr>
            </a:p>
          </p:txBody>
        </p:sp>
        <p:grpSp>
          <p:nvGrpSpPr>
            <p:cNvPr id="21538" name="Group 9"/>
            <p:cNvGrpSpPr>
              <a:grpSpLocks/>
            </p:cNvGrpSpPr>
            <p:nvPr/>
          </p:nvGrpSpPr>
          <p:grpSpPr bwMode="auto">
            <a:xfrm>
              <a:off x="624" y="1248"/>
              <a:ext cx="2688" cy="1728"/>
              <a:chOff x="624" y="1248"/>
              <a:chExt cx="2688" cy="1728"/>
            </a:xfrm>
          </p:grpSpPr>
          <p:sp>
            <p:nvSpPr>
              <p:cNvPr id="21539" name="Line 10"/>
              <p:cNvSpPr>
                <a:spLocks noChangeShapeType="1"/>
              </p:cNvSpPr>
              <p:nvPr/>
            </p:nvSpPr>
            <p:spPr bwMode="auto">
              <a:xfrm flipV="1">
                <a:off x="2488" y="2084"/>
                <a:ext cx="8" cy="8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aphicFrame>
            <p:nvGraphicFramePr>
              <p:cNvPr id="21518" name="Object 11"/>
              <p:cNvGraphicFramePr>
                <a:graphicFrameLocks noChangeAspect="1"/>
              </p:cNvGraphicFramePr>
              <p:nvPr/>
            </p:nvGraphicFramePr>
            <p:xfrm>
              <a:off x="3072" y="2000"/>
              <a:ext cx="224" cy="3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2991" name="Formel" r:id="rId4" imgW="177480" imgH="279360" progId="">
                      <p:embed/>
                    </p:oleObj>
                  </mc:Choice>
                  <mc:Fallback>
                    <p:oleObj name="Formel" r:id="rId4" imgW="177480" imgH="27936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72" y="2000"/>
                            <a:ext cx="224" cy="35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40" name="Line 12"/>
              <p:cNvSpPr>
                <a:spLocks noChangeShapeType="1"/>
              </p:cNvSpPr>
              <p:nvPr/>
            </p:nvSpPr>
            <p:spPr bwMode="auto">
              <a:xfrm flipH="1" flipV="1">
                <a:off x="624" y="1248"/>
                <a:ext cx="2688" cy="12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21526" name="Group 13"/>
          <p:cNvGrpSpPr>
            <a:grpSpLocks/>
          </p:cNvGrpSpPr>
          <p:nvPr/>
        </p:nvGrpSpPr>
        <p:grpSpPr bwMode="auto">
          <a:xfrm>
            <a:off x="561975" y="3522663"/>
            <a:ext cx="3389313" cy="1755775"/>
            <a:chOff x="624" y="1599"/>
            <a:chExt cx="2688" cy="993"/>
          </a:xfrm>
        </p:grpSpPr>
        <p:sp>
          <p:nvSpPr>
            <p:cNvPr id="21535" name="Line 14"/>
            <p:cNvSpPr>
              <a:spLocks noChangeShapeType="1"/>
            </p:cNvSpPr>
            <p:nvPr/>
          </p:nvSpPr>
          <p:spPr bwMode="auto">
            <a:xfrm>
              <a:off x="624" y="2592"/>
              <a:ext cx="26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36" name="Line 15"/>
            <p:cNvSpPr>
              <a:spLocks noChangeShapeType="1"/>
            </p:cNvSpPr>
            <p:nvPr/>
          </p:nvSpPr>
          <p:spPr bwMode="auto">
            <a:xfrm flipV="1">
              <a:off x="624" y="1599"/>
              <a:ext cx="8" cy="9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1527" name="Line 16"/>
          <p:cNvSpPr>
            <a:spLocks noChangeShapeType="1"/>
          </p:cNvSpPr>
          <p:nvPr/>
        </p:nvSpPr>
        <p:spPr bwMode="auto">
          <a:xfrm flipV="1">
            <a:off x="561975" y="3390900"/>
            <a:ext cx="1528763" cy="8207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1528" name="Group 17"/>
          <p:cNvGrpSpPr>
            <a:grpSpLocks/>
          </p:cNvGrpSpPr>
          <p:nvPr/>
        </p:nvGrpSpPr>
        <p:grpSpPr bwMode="auto">
          <a:xfrm>
            <a:off x="561975" y="2506663"/>
            <a:ext cx="3581400" cy="3228975"/>
            <a:chOff x="624" y="1230"/>
            <a:chExt cx="2832" cy="2034"/>
          </a:xfrm>
        </p:grpSpPr>
        <p:sp>
          <p:nvSpPr>
            <p:cNvPr id="21530" name="Line 18"/>
            <p:cNvSpPr>
              <a:spLocks noChangeShapeType="1"/>
            </p:cNvSpPr>
            <p:nvPr/>
          </p:nvSpPr>
          <p:spPr bwMode="auto">
            <a:xfrm flipV="1">
              <a:off x="1096" y="2160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31" name="Text Box 19"/>
            <p:cNvSpPr txBox="1">
              <a:spLocks noChangeArrowheads="1"/>
            </p:cNvSpPr>
            <p:nvPr/>
          </p:nvSpPr>
          <p:spPr bwMode="auto">
            <a:xfrm>
              <a:off x="1001" y="2976"/>
              <a:ext cx="3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latin typeface="Times New Roman" pitchFamily="18" charset="0"/>
                  <a:sym typeface="Symbol" pitchFamily="18" charset="2"/>
                </a:rPr>
                <a:t>2</a:t>
              </a:r>
              <a:endParaRPr lang="en-US" sz="2400" baseline="-25000">
                <a:latin typeface="Times New Roman" pitchFamily="18" charset="0"/>
              </a:endParaRPr>
            </a:p>
          </p:txBody>
        </p:sp>
        <p:graphicFrame>
          <p:nvGraphicFramePr>
            <p:cNvPr id="21517" name="Object 20"/>
            <p:cNvGraphicFramePr>
              <a:graphicFrameLocks noChangeAspect="1"/>
            </p:cNvGraphicFramePr>
            <p:nvPr/>
          </p:nvGraphicFramePr>
          <p:xfrm>
            <a:off x="728" y="1976"/>
            <a:ext cx="144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2992" name="Formel" r:id="rId6" imgW="114120" imgH="203040" progId="">
                    <p:embed/>
                  </p:oleObj>
                </mc:Choice>
                <mc:Fallback>
                  <p:oleObj name="Formel" r:id="rId6" imgW="114120" imgH="203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8" y="1976"/>
                          <a:ext cx="144" cy="2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32" name="Rectangle 21"/>
            <p:cNvSpPr>
              <a:spLocks noChangeArrowheads="1"/>
            </p:cNvSpPr>
            <p:nvPr/>
          </p:nvSpPr>
          <p:spPr bwMode="auto">
            <a:xfrm flipV="1">
              <a:off x="3072" y="1968"/>
              <a:ext cx="384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33" name="Rectangle 22"/>
            <p:cNvSpPr>
              <a:spLocks noChangeArrowheads="1"/>
            </p:cNvSpPr>
            <p:nvPr/>
          </p:nvSpPr>
          <p:spPr bwMode="auto">
            <a:xfrm flipV="1">
              <a:off x="638" y="1230"/>
              <a:ext cx="1431" cy="4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1534" name="Line 23"/>
            <p:cNvSpPr>
              <a:spLocks noChangeShapeType="1"/>
            </p:cNvSpPr>
            <p:nvPr/>
          </p:nvSpPr>
          <p:spPr bwMode="auto">
            <a:xfrm flipH="1">
              <a:off x="624" y="1731"/>
              <a:ext cx="1056" cy="76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1529" name="Inhaltsplatzhalter 34"/>
          <p:cNvSpPr>
            <a:spLocks noGrp="1"/>
          </p:cNvSpPr>
          <p:nvPr>
            <p:ph idx="1"/>
          </p:nvPr>
        </p:nvSpPr>
        <p:spPr>
          <a:xfrm>
            <a:off x="250825" y="714375"/>
            <a:ext cx="8642350" cy="5545138"/>
          </a:xfrm>
        </p:spPr>
        <p:txBody>
          <a:bodyPr/>
          <a:lstStyle/>
          <a:p>
            <a:pPr lvl="1"/>
            <a:r>
              <a:rPr lang="de-DE" dirty="0" smtClean="0"/>
              <a:t>Problem</a:t>
            </a:r>
          </a:p>
          <a:p>
            <a:pPr lvl="1"/>
            <a:r>
              <a:rPr lang="de-DE" dirty="0" err="1" smtClean="0"/>
              <a:t>Algorithm</a:t>
            </a:r>
            <a:endParaRPr lang="de-DE" dirty="0" smtClean="0"/>
          </a:p>
          <a:p>
            <a:pPr lvl="2"/>
            <a:r>
              <a:rPr lang="de-DE" dirty="0" smtClean="0">
                <a:solidFill>
                  <a:schemeClr val="tx1"/>
                </a:solidFill>
              </a:rPr>
              <a:t>Subgradient</a:t>
            </a:r>
          </a:p>
          <a:p>
            <a:pPr lvl="2"/>
            <a:r>
              <a:rPr lang="de-DE" dirty="0" err="1" smtClean="0">
                <a:solidFill>
                  <a:schemeClr val="tx1"/>
                </a:solidFill>
              </a:rPr>
              <a:t>Cutting</a:t>
            </a:r>
            <a:r>
              <a:rPr lang="de-DE" dirty="0" smtClean="0">
                <a:solidFill>
                  <a:schemeClr val="tx1"/>
                </a:solidFill>
              </a:rPr>
              <a:t> Plane Model</a:t>
            </a:r>
          </a:p>
          <a:p>
            <a:pPr lvl="2"/>
            <a:r>
              <a:rPr lang="de-DE" dirty="0" smtClean="0">
                <a:solidFill>
                  <a:schemeClr val="tx1"/>
                </a:solidFill>
              </a:rPr>
              <a:t>Update</a:t>
            </a:r>
          </a:p>
          <a:p>
            <a:pPr lvl="1"/>
            <a:r>
              <a:rPr lang="de-DE" dirty="0" err="1" smtClean="0"/>
              <a:t>Quadratic</a:t>
            </a:r>
            <a:r>
              <a:rPr lang="de-DE" dirty="0" smtClean="0"/>
              <a:t> Subproblem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err="1" smtClean="0"/>
              <a:t>Primal</a:t>
            </a:r>
            <a:r>
              <a:rPr lang="de-DE" dirty="0" smtClean="0"/>
              <a:t> Approximation</a:t>
            </a:r>
          </a:p>
          <a:p>
            <a:pPr lvl="1"/>
            <a:r>
              <a:rPr lang="de-DE" dirty="0" err="1" smtClean="0"/>
              <a:t>Inexact</a:t>
            </a:r>
            <a:r>
              <a:rPr lang="de-DE" dirty="0" smtClean="0"/>
              <a:t> Bundle </a:t>
            </a:r>
            <a:r>
              <a:rPr lang="de-DE" dirty="0" err="1" smtClean="0"/>
              <a:t>Method</a:t>
            </a:r>
            <a:endParaRPr lang="de-DE" dirty="0" smtClean="0"/>
          </a:p>
          <a:p>
            <a:pPr lvl="2"/>
            <a:endParaRPr lang="de-DE" dirty="0" smtClean="0"/>
          </a:p>
          <a:p>
            <a:pPr lvl="1"/>
            <a:endParaRPr lang="de-DE" dirty="0" smtClean="0"/>
          </a:p>
        </p:txBody>
      </p:sp>
      <p:graphicFrame>
        <p:nvGraphicFramePr>
          <p:cNvPr id="21506" name="Object 32"/>
          <p:cNvGraphicFramePr>
            <a:graphicFrameLocks noChangeAspect="1"/>
          </p:cNvGraphicFramePr>
          <p:nvPr/>
        </p:nvGraphicFramePr>
        <p:xfrm>
          <a:off x="4143375" y="714375"/>
          <a:ext cx="342900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993" name="Formel" r:id="rId8" imgW="1866600" imgH="330120" progId="">
                  <p:embed/>
                </p:oleObj>
              </mc:Choice>
              <mc:Fallback>
                <p:oleObj name="Formel" r:id="rId8" imgW="1866600" imgH="330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714375"/>
                        <a:ext cx="3429000" cy="606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1069" name="Object 29"/>
          <p:cNvGraphicFramePr>
            <a:graphicFrameLocks noChangeAspect="1"/>
          </p:cNvGraphicFramePr>
          <p:nvPr/>
        </p:nvGraphicFramePr>
        <p:xfrm>
          <a:off x="4143375" y="1350963"/>
          <a:ext cx="271462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994" name="Formel" r:id="rId10" imgW="1815840" imgH="291960" progId="">
                  <p:embed/>
                </p:oleObj>
              </mc:Choice>
              <mc:Fallback>
                <p:oleObj name="Formel" r:id="rId10" imgW="1815840" imgH="291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1350963"/>
                        <a:ext cx="2714625" cy="43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1070" name="Object 30"/>
          <p:cNvGraphicFramePr>
            <a:graphicFrameLocks noChangeAspect="1"/>
          </p:cNvGraphicFramePr>
          <p:nvPr/>
        </p:nvGraphicFramePr>
        <p:xfrm>
          <a:off x="4143375" y="2070100"/>
          <a:ext cx="3362325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995" name="Formel" r:id="rId12" imgW="2247840" imgH="431640" progId="">
                  <p:embed/>
                </p:oleObj>
              </mc:Choice>
              <mc:Fallback>
                <p:oleObj name="Formel" r:id="rId12" imgW="2247840" imgH="431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2070100"/>
                        <a:ext cx="3362325" cy="646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1071" name="Object 31"/>
          <p:cNvGraphicFramePr>
            <a:graphicFrameLocks noChangeAspect="1"/>
          </p:cNvGraphicFramePr>
          <p:nvPr/>
        </p:nvGraphicFramePr>
        <p:xfrm>
          <a:off x="4143375" y="1779588"/>
          <a:ext cx="1728788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996" name="Formel" r:id="rId14" imgW="1155600" imgH="355320" progId="">
                  <p:embed/>
                </p:oleObj>
              </mc:Choice>
              <mc:Fallback>
                <p:oleObj name="Formel" r:id="rId14" imgW="1155600" imgH="355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1779588"/>
                        <a:ext cx="1728788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2"/>
          <p:cNvGraphicFramePr>
            <a:graphicFrameLocks noChangeAspect="1"/>
          </p:cNvGraphicFramePr>
          <p:nvPr/>
        </p:nvGraphicFramePr>
        <p:xfrm>
          <a:off x="4143375" y="2605088"/>
          <a:ext cx="210978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997" name="Formel" r:id="rId16" imgW="1574640" imgH="406080" progId="">
                  <p:embed/>
                </p:oleObj>
              </mc:Choice>
              <mc:Fallback>
                <p:oleObj name="Formel" r:id="rId16" imgW="1574640" imgH="406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2605088"/>
                        <a:ext cx="2109788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3"/>
          <p:cNvGraphicFramePr>
            <a:graphicFrameLocks noChangeAspect="1"/>
          </p:cNvGraphicFramePr>
          <p:nvPr/>
        </p:nvGraphicFramePr>
        <p:xfrm>
          <a:off x="6491288" y="2605088"/>
          <a:ext cx="2652712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998" name="Formel" r:id="rId18" imgW="1981080" imgH="660240" progId="">
                  <p:embed/>
                </p:oleObj>
              </mc:Choice>
              <mc:Fallback>
                <p:oleObj name="Formel" r:id="rId18" imgW="1981080" imgH="660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1288" y="2605088"/>
                        <a:ext cx="2652712" cy="88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2" name="Object 4"/>
          <p:cNvGraphicFramePr>
            <a:graphicFrameLocks noChangeAspect="1"/>
          </p:cNvGraphicFramePr>
          <p:nvPr/>
        </p:nvGraphicFramePr>
        <p:xfrm>
          <a:off x="4143375" y="3436938"/>
          <a:ext cx="3929063" cy="170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999" name="Formel" r:id="rId20" imgW="2933640" imgH="1269720" progId="">
                  <p:embed/>
                </p:oleObj>
              </mc:Choice>
              <mc:Fallback>
                <p:oleObj name="Formel" r:id="rId20" imgW="2933640" imgH="1269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3436938"/>
                        <a:ext cx="3929063" cy="1700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3495" name="Object 6"/>
          <p:cNvGraphicFramePr>
            <a:graphicFrameLocks noChangeAspect="1"/>
          </p:cNvGraphicFramePr>
          <p:nvPr/>
        </p:nvGraphicFramePr>
        <p:xfrm>
          <a:off x="6858000" y="5786438"/>
          <a:ext cx="15367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000" name="Formel" r:id="rId22" imgW="1130040" imgH="393480" progId="">
                  <p:embed/>
                </p:oleObj>
              </mc:Choice>
              <mc:Fallback>
                <p:oleObj name="Formel" r:id="rId22" imgW="1130040" imgH="393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5786438"/>
                        <a:ext cx="15367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4" name="Object 8"/>
          <p:cNvGraphicFramePr>
            <a:graphicFrameLocks noChangeAspect="1"/>
          </p:cNvGraphicFramePr>
          <p:nvPr/>
        </p:nvGraphicFramePr>
        <p:xfrm>
          <a:off x="4143375" y="5786438"/>
          <a:ext cx="207168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001" name="Formel" r:id="rId24" imgW="1523880" imgH="253800" progId="">
                  <p:embed/>
                </p:oleObj>
              </mc:Choice>
              <mc:Fallback>
                <p:oleObj name="Formel" r:id="rId24" imgW="152388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5786438"/>
                        <a:ext cx="2071688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5" name="Object 33"/>
          <p:cNvGraphicFramePr>
            <a:graphicFrameLocks noChangeAspect="1"/>
          </p:cNvGraphicFramePr>
          <p:nvPr/>
        </p:nvGraphicFramePr>
        <p:xfrm>
          <a:off x="3857625" y="3738563"/>
          <a:ext cx="317500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002" name="Formel" r:id="rId26" imgW="215640" imgH="152280" progId="Equation.3">
                  <p:embed/>
                </p:oleObj>
              </mc:Choice>
              <mc:Fallback>
                <p:oleObj name="Formel" r:id="rId26" imgW="21564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5" y="3738563"/>
                        <a:ext cx="317500" cy="22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6" name="Object 34"/>
          <p:cNvGraphicFramePr>
            <a:graphicFrameLocks noChangeAspect="1"/>
          </p:cNvGraphicFramePr>
          <p:nvPr/>
        </p:nvGraphicFramePr>
        <p:xfrm>
          <a:off x="6183313" y="2786063"/>
          <a:ext cx="317500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003" name="Formel" r:id="rId28" imgW="215640" imgH="152280" progId="Equation.3">
                  <p:embed/>
                </p:oleObj>
              </mc:Choice>
              <mc:Fallback>
                <p:oleObj name="Formel" r:id="rId28" imgW="21564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3313" y="2786063"/>
                        <a:ext cx="317500" cy="22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663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Mathematical Optimization and Public Transportation</a:t>
            </a:r>
            <a:endParaRPr lang="de-DE"/>
          </a:p>
        </p:txBody>
      </p:sp>
      <p:sp>
        <p:nvSpPr>
          <p:cNvPr id="22544" name="Rectangl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Bundle Method</a:t>
            </a:r>
            <a:r>
              <a:rPr lang="en-GB" sz="2400" smtClean="0"/>
              <a:t/>
            </a:r>
            <a:br>
              <a:rPr lang="en-GB" sz="2400" smtClean="0"/>
            </a:br>
            <a:r>
              <a:rPr lang="en-GB" sz="1400" b="1" smtClean="0"/>
              <a:t>(Kiwiel [1990], Helmberg [2000])</a:t>
            </a:r>
          </a:p>
        </p:txBody>
      </p:sp>
      <p:sp>
        <p:nvSpPr>
          <p:cNvPr id="34" name="Foliennummernplatzhalt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495D52-ABEB-4810-B50D-145B250BE2AE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22546" name="Text Box 4"/>
          <p:cNvSpPr txBox="1">
            <a:spLocks noChangeArrowheads="1"/>
          </p:cNvSpPr>
          <p:nvPr/>
        </p:nvSpPr>
        <p:spPr bwMode="auto">
          <a:xfrm>
            <a:off x="3525838" y="5278438"/>
            <a:ext cx="35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  <a:sym typeface="Symbol" pitchFamily="18" charset="2"/>
              </a:rPr>
              <a:t>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47" name="Text Box 5"/>
          <p:cNvSpPr txBox="1">
            <a:spLocks noChangeArrowheads="1"/>
          </p:cNvSpPr>
          <p:nvPr/>
        </p:nvSpPr>
        <p:spPr bwMode="auto">
          <a:xfrm>
            <a:off x="3686175" y="4668838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400" i="1">
                <a:latin typeface="Arial" charset="0"/>
              </a:rPr>
              <a:t>f</a:t>
            </a:r>
            <a:endParaRPr lang="en-US" sz="2400">
              <a:latin typeface="Arial" charset="0"/>
            </a:endParaRPr>
          </a:p>
        </p:txBody>
      </p:sp>
      <p:sp>
        <p:nvSpPr>
          <p:cNvPr id="22548" name="Freeform 6"/>
          <p:cNvSpPr>
            <a:spLocks/>
          </p:cNvSpPr>
          <p:nvPr/>
        </p:nvSpPr>
        <p:spPr bwMode="auto">
          <a:xfrm>
            <a:off x="561975" y="3584575"/>
            <a:ext cx="3217863" cy="1693863"/>
          </a:xfrm>
          <a:custGeom>
            <a:avLst/>
            <a:gdLst>
              <a:gd name="T0" fmla="*/ 0 w 2544"/>
              <a:gd name="T1" fmla="*/ 2147483647 h 1067"/>
              <a:gd name="T2" fmla="*/ 2147483647 w 2544"/>
              <a:gd name="T3" fmla="*/ 2147483647 h 1067"/>
              <a:gd name="T4" fmla="*/ 2147483647 w 2544"/>
              <a:gd name="T5" fmla="*/ 2147483647 h 1067"/>
              <a:gd name="T6" fmla="*/ 2147483647 w 2544"/>
              <a:gd name="T7" fmla="*/ 2147483647 h 1067"/>
              <a:gd name="T8" fmla="*/ 2147483647 w 2544"/>
              <a:gd name="T9" fmla="*/ 2147483647 h 1067"/>
              <a:gd name="T10" fmla="*/ 2147483647 w 2544"/>
              <a:gd name="T11" fmla="*/ 2147483647 h 1067"/>
              <a:gd name="T12" fmla="*/ 2147483647 w 2544"/>
              <a:gd name="T13" fmla="*/ 2147483647 h 1067"/>
              <a:gd name="T14" fmla="*/ 2147483647 w 2544"/>
              <a:gd name="T15" fmla="*/ 2147483647 h 10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44"/>
              <a:gd name="T25" fmla="*/ 0 h 1067"/>
              <a:gd name="T26" fmla="*/ 2544 w 2544"/>
              <a:gd name="T27" fmla="*/ 1067 h 10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44" h="1067">
                <a:moveTo>
                  <a:pt x="0" y="1067"/>
                </a:moveTo>
                <a:cubicBezTo>
                  <a:pt x="56" y="955"/>
                  <a:pt x="214" y="558"/>
                  <a:pt x="338" y="395"/>
                </a:cubicBezTo>
                <a:cubicBezTo>
                  <a:pt x="462" y="232"/>
                  <a:pt x="591" y="151"/>
                  <a:pt x="744" y="87"/>
                </a:cubicBezTo>
                <a:cubicBezTo>
                  <a:pt x="897" y="23"/>
                  <a:pt x="1083" y="0"/>
                  <a:pt x="1255" y="9"/>
                </a:cubicBezTo>
                <a:cubicBezTo>
                  <a:pt x="1427" y="18"/>
                  <a:pt x="1616" y="67"/>
                  <a:pt x="1778" y="140"/>
                </a:cubicBezTo>
                <a:cubicBezTo>
                  <a:pt x="1940" y="213"/>
                  <a:pt x="2121" y="343"/>
                  <a:pt x="2230" y="447"/>
                </a:cubicBezTo>
                <a:cubicBezTo>
                  <a:pt x="2339" y="551"/>
                  <a:pt x="2381" y="665"/>
                  <a:pt x="2433" y="768"/>
                </a:cubicBezTo>
                <a:cubicBezTo>
                  <a:pt x="2485" y="871"/>
                  <a:pt x="2521" y="1005"/>
                  <a:pt x="2544" y="106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2549" name="Group 7"/>
          <p:cNvGrpSpPr>
            <a:grpSpLocks/>
          </p:cNvGrpSpPr>
          <p:nvPr/>
        </p:nvGrpSpPr>
        <p:grpSpPr bwMode="auto">
          <a:xfrm>
            <a:off x="561975" y="2535238"/>
            <a:ext cx="3398838" cy="3200400"/>
            <a:chOff x="624" y="1248"/>
            <a:chExt cx="2688" cy="2016"/>
          </a:xfrm>
        </p:grpSpPr>
        <p:sp>
          <p:nvSpPr>
            <p:cNvPr id="22566" name="Text Box 8"/>
            <p:cNvSpPr txBox="1">
              <a:spLocks noChangeArrowheads="1"/>
            </p:cNvSpPr>
            <p:nvPr/>
          </p:nvSpPr>
          <p:spPr bwMode="auto">
            <a:xfrm>
              <a:off x="2355" y="2976"/>
              <a:ext cx="3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latin typeface="Times New Roman" pitchFamily="18" charset="0"/>
                  <a:sym typeface="Symbol" pitchFamily="18" charset="2"/>
                </a:rPr>
                <a:t>1</a:t>
              </a:r>
              <a:endParaRPr lang="en-US" sz="2400" baseline="-25000">
                <a:latin typeface="Times New Roman" pitchFamily="18" charset="0"/>
              </a:endParaRPr>
            </a:p>
          </p:txBody>
        </p:sp>
        <p:grpSp>
          <p:nvGrpSpPr>
            <p:cNvPr id="22567" name="Group 9"/>
            <p:cNvGrpSpPr>
              <a:grpSpLocks/>
            </p:cNvGrpSpPr>
            <p:nvPr/>
          </p:nvGrpSpPr>
          <p:grpSpPr bwMode="auto">
            <a:xfrm>
              <a:off x="624" y="1248"/>
              <a:ext cx="2688" cy="1728"/>
              <a:chOff x="624" y="1248"/>
              <a:chExt cx="2688" cy="1728"/>
            </a:xfrm>
          </p:grpSpPr>
          <p:sp>
            <p:nvSpPr>
              <p:cNvPr id="22568" name="Line 10"/>
              <p:cNvSpPr>
                <a:spLocks noChangeShapeType="1"/>
              </p:cNvSpPr>
              <p:nvPr/>
            </p:nvSpPr>
            <p:spPr bwMode="auto">
              <a:xfrm flipV="1">
                <a:off x="2488" y="2084"/>
                <a:ext cx="8" cy="8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aphicFrame>
            <p:nvGraphicFramePr>
              <p:cNvPr id="22542" name="Object 11"/>
              <p:cNvGraphicFramePr>
                <a:graphicFrameLocks noChangeAspect="1"/>
              </p:cNvGraphicFramePr>
              <p:nvPr/>
            </p:nvGraphicFramePr>
            <p:xfrm>
              <a:off x="3072" y="2000"/>
              <a:ext cx="224" cy="3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4015" name="Formel" r:id="rId4" imgW="177480" imgH="279360" progId="">
                      <p:embed/>
                    </p:oleObj>
                  </mc:Choice>
                  <mc:Fallback>
                    <p:oleObj name="Formel" r:id="rId4" imgW="177480" imgH="27936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72" y="2000"/>
                            <a:ext cx="224" cy="35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69" name="Line 12"/>
              <p:cNvSpPr>
                <a:spLocks noChangeShapeType="1"/>
              </p:cNvSpPr>
              <p:nvPr/>
            </p:nvSpPr>
            <p:spPr bwMode="auto">
              <a:xfrm flipH="1" flipV="1">
                <a:off x="624" y="1248"/>
                <a:ext cx="2688" cy="12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22550" name="Group 13"/>
          <p:cNvGrpSpPr>
            <a:grpSpLocks/>
          </p:cNvGrpSpPr>
          <p:nvPr/>
        </p:nvGrpSpPr>
        <p:grpSpPr bwMode="auto">
          <a:xfrm>
            <a:off x="561975" y="3522663"/>
            <a:ext cx="3389313" cy="1755775"/>
            <a:chOff x="624" y="1599"/>
            <a:chExt cx="2688" cy="993"/>
          </a:xfrm>
        </p:grpSpPr>
        <p:sp>
          <p:nvSpPr>
            <p:cNvPr id="22564" name="Line 14"/>
            <p:cNvSpPr>
              <a:spLocks noChangeShapeType="1"/>
            </p:cNvSpPr>
            <p:nvPr/>
          </p:nvSpPr>
          <p:spPr bwMode="auto">
            <a:xfrm>
              <a:off x="624" y="2592"/>
              <a:ext cx="26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65" name="Line 15"/>
            <p:cNvSpPr>
              <a:spLocks noChangeShapeType="1"/>
            </p:cNvSpPr>
            <p:nvPr/>
          </p:nvSpPr>
          <p:spPr bwMode="auto">
            <a:xfrm flipV="1">
              <a:off x="624" y="1599"/>
              <a:ext cx="8" cy="9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2551" name="Line 16"/>
          <p:cNvSpPr>
            <a:spLocks noChangeShapeType="1"/>
          </p:cNvSpPr>
          <p:nvPr/>
        </p:nvSpPr>
        <p:spPr bwMode="auto">
          <a:xfrm flipV="1">
            <a:off x="561975" y="3390900"/>
            <a:ext cx="1528763" cy="8207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2552" name="Group 17"/>
          <p:cNvGrpSpPr>
            <a:grpSpLocks/>
          </p:cNvGrpSpPr>
          <p:nvPr/>
        </p:nvGrpSpPr>
        <p:grpSpPr bwMode="auto">
          <a:xfrm>
            <a:off x="561975" y="2506663"/>
            <a:ext cx="3581400" cy="3228975"/>
            <a:chOff x="624" y="1230"/>
            <a:chExt cx="2832" cy="2034"/>
          </a:xfrm>
        </p:grpSpPr>
        <p:sp>
          <p:nvSpPr>
            <p:cNvPr id="22559" name="Line 18"/>
            <p:cNvSpPr>
              <a:spLocks noChangeShapeType="1"/>
            </p:cNvSpPr>
            <p:nvPr/>
          </p:nvSpPr>
          <p:spPr bwMode="auto">
            <a:xfrm flipV="1">
              <a:off x="1096" y="2160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60" name="Text Box 19"/>
            <p:cNvSpPr txBox="1">
              <a:spLocks noChangeArrowheads="1"/>
            </p:cNvSpPr>
            <p:nvPr/>
          </p:nvSpPr>
          <p:spPr bwMode="auto">
            <a:xfrm>
              <a:off x="1001" y="2976"/>
              <a:ext cx="3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latin typeface="Times New Roman" pitchFamily="18" charset="0"/>
                  <a:sym typeface="Symbol" pitchFamily="18" charset="2"/>
                </a:rPr>
                <a:t>2</a:t>
              </a:r>
              <a:endParaRPr lang="en-US" sz="2400" baseline="-25000">
                <a:latin typeface="Times New Roman" pitchFamily="18" charset="0"/>
              </a:endParaRPr>
            </a:p>
          </p:txBody>
        </p:sp>
        <p:graphicFrame>
          <p:nvGraphicFramePr>
            <p:cNvPr id="22541" name="Object 20"/>
            <p:cNvGraphicFramePr>
              <a:graphicFrameLocks noChangeAspect="1"/>
            </p:cNvGraphicFramePr>
            <p:nvPr/>
          </p:nvGraphicFramePr>
          <p:xfrm>
            <a:off x="728" y="1976"/>
            <a:ext cx="144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4016" name="Formel" r:id="rId6" imgW="114120" imgH="203040" progId="">
                    <p:embed/>
                  </p:oleObj>
                </mc:Choice>
                <mc:Fallback>
                  <p:oleObj name="Formel" r:id="rId6" imgW="114120" imgH="203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8" y="1976"/>
                          <a:ext cx="144" cy="2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61" name="Rectangle 21"/>
            <p:cNvSpPr>
              <a:spLocks noChangeArrowheads="1"/>
            </p:cNvSpPr>
            <p:nvPr/>
          </p:nvSpPr>
          <p:spPr bwMode="auto">
            <a:xfrm flipV="1">
              <a:off x="3072" y="1968"/>
              <a:ext cx="384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62" name="Rectangle 22"/>
            <p:cNvSpPr>
              <a:spLocks noChangeArrowheads="1"/>
            </p:cNvSpPr>
            <p:nvPr/>
          </p:nvSpPr>
          <p:spPr bwMode="auto">
            <a:xfrm flipV="1">
              <a:off x="638" y="1230"/>
              <a:ext cx="1431" cy="4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2563" name="Line 23"/>
            <p:cNvSpPr>
              <a:spLocks noChangeShapeType="1"/>
            </p:cNvSpPr>
            <p:nvPr/>
          </p:nvSpPr>
          <p:spPr bwMode="auto">
            <a:xfrm flipH="1">
              <a:off x="624" y="1731"/>
              <a:ext cx="1056" cy="76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2553" name="Group 24"/>
          <p:cNvGrpSpPr>
            <a:grpSpLocks/>
          </p:cNvGrpSpPr>
          <p:nvPr/>
        </p:nvGrpSpPr>
        <p:grpSpPr bwMode="auto">
          <a:xfrm>
            <a:off x="1547813" y="3227388"/>
            <a:ext cx="898525" cy="2508250"/>
            <a:chOff x="1101" y="2250"/>
            <a:chExt cx="566" cy="1580"/>
          </a:xfrm>
        </p:grpSpPr>
        <p:sp>
          <p:nvSpPr>
            <p:cNvPr id="22555" name="Line 25"/>
            <p:cNvSpPr>
              <a:spLocks noChangeShapeType="1"/>
            </p:cNvSpPr>
            <p:nvPr/>
          </p:nvSpPr>
          <p:spPr bwMode="auto">
            <a:xfrm flipH="1" flipV="1">
              <a:off x="1436" y="2490"/>
              <a:ext cx="7" cy="10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56" name="Text Box 26"/>
            <p:cNvSpPr txBox="1">
              <a:spLocks noChangeArrowheads="1"/>
            </p:cNvSpPr>
            <p:nvPr/>
          </p:nvSpPr>
          <p:spPr bwMode="auto">
            <a:xfrm>
              <a:off x="1324" y="3542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latin typeface="Times New Roman" pitchFamily="18" charset="0"/>
                  <a:sym typeface="Symbol" pitchFamily="18" charset="2"/>
                </a:rPr>
                <a:t>3</a:t>
              </a:r>
              <a:endParaRPr lang="en-US" sz="2400" baseline="-25000">
                <a:latin typeface="Times New Roman" pitchFamily="18" charset="0"/>
              </a:endParaRPr>
            </a:p>
          </p:txBody>
        </p:sp>
        <p:sp>
          <p:nvSpPr>
            <p:cNvPr id="22557" name="Line 27"/>
            <p:cNvSpPr>
              <a:spLocks noChangeShapeType="1"/>
            </p:cNvSpPr>
            <p:nvPr/>
          </p:nvSpPr>
          <p:spPr bwMode="auto">
            <a:xfrm>
              <a:off x="1115" y="2477"/>
              <a:ext cx="550" cy="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58" name="Rectangle 28"/>
            <p:cNvSpPr>
              <a:spLocks noChangeArrowheads="1"/>
            </p:cNvSpPr>
            <p:nvPr/>
          </p:nvSpPr>
          <p:spPr bwMode="auto">
            <a:xfrm>
              <a:off x="1101" y="2250"/>
              <a:ext cx="566" cy="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2554" name="Inhaltsplatzhalter 34"/>
          <p:cNvSpPr>
            <a:spLocks noGrp="1"/>
          </p:cNvSpPr>
          <p:nvPr>
            <p:ph idx="1"/>
          </p:nvPr>
        </p:nvSpPr>
        <p:spPr>
          <a:xfrm>
            <a:off x="250825" y="714375"/>
            <a:ext cx="8642350" cy="5545138"/>
          </a:xfrm>
        </p:spPr>
        <p:txBody>
          <a:bodyPr/>
          <a:lstStyle/>
          <a:p>
            <a:pPr lvl="1"/>
            <a:r>
              <a:rPr lang="de-DE" dirty="0" smtClean="0"/>
              <a:t>Problem</a:t>
            </a:r>
          </a:p>
          <a:p>
            <a:pPr lvl="1"/>
            <a:r>
              <a:rPr lang="de-DE" dirty="0" err="1" smtClean="0"/>
              <a:t>Algorithm</a:t>
            </a:r>
            <a:endParaRPr lang="de-DE" dirty="0" smtClean="0"/>
          </a:p>
          <a:p>
            <a:pPr lvl="2"/>
            <a:r>
              <a:rPr lang="de-DE" dirty="0" smtClean="0">
                <a:solidFill>
                  <a:schemeClr val="tx1"/>
                </a:solidFill>
              </a:rPr>
              <a:t>Subgradient</a:t>
            </a:r>
          </a:p>
          <a:p>
            <a:pPr lvl="2"/>
            <a:r>
              <a:rPr lang="de-DE" dirty="0" err="1" smtClean="0">
                <a:solidFill>
                  <a:schemeClr val="tx1"/>
                </a:solidFill>
              </a:rPr>
              <a:t>Cutting</a:t>
            </a:r>
            <a:r>
              <a:rPr lang="de-DE" dirty="0" smtClean="0">
                <a:solidFill>
                  <a:schemeClr val="tx1"/>
                </a:solidFill>
              </a:rPr>
              <a:t> Plane Model</a:t>
            </a:r>
          </a:p>
          <a:p>
            <a:pPr lvl="2"/>
            <a:r>
              <a:rPr lang="de-DE" dirty="0" smtClean="0">
                <a:solidFill>
                  <a:schemeClr val="tx1"/>
                </a:solidFill>
              </a:rPr>
              <a:t>Update</a:t>
            </a:r>
          </a:p>
          <a:p>
            <a:pPr lvl="1"/>
            <a:r>
              <a:rPr lang="de-DE" dirty="0" err="1" smtClean="0"/>
              <a:t>Quadratic</a:t>
            </a:r>
            <a:r>
              <a:rPr lang="de-DE" dirty="0" smtClean="0"/>
              <a:t> Subproblem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err="1" smtClean="0"/>
              <a:t>Primal</a:t>
            </a:r>
            <a:r>
              <a:rPr lang="de-DE" dirty="0" smtClean="0"/>
              <a:t> Approximation</a:t>
            </a:r>
          </a:p>
          <a:p>
            <a:pPr lvl="1"/>
            <a:r>
              <a:rPr lang="de-DE" dirty="0" err="1" smtClean="0"/>
              <a:t>Inexact</a:t>
            </a:r>
            <a:r>
              <a:rPr lang="de-DE" dirty="0" smtClean="0"/>
              <a:t> Bundle </a:t>
            </a:r>
            <a:r>
              <a:rPr lang="de-DE" dirty="0" err="1" smtClean="0"/>
              <a:t>Method</a:t>
            </a:r>
            <a:endParaRPr lang="de-DE" dirty="0" smtClean="0"/>
          </a:p>
          <a:p>
            <a:pPr lvl="2"/>
            <a:endParaRPr lang="de-DE" dirty="0" smtClean="0"/>
          </a:p>
          <a:p>
            <a:pPr lvl="1"/>
            <a:endParaRPr lang="de-DE" dirty="0" smtClean="0"/>
          </a:p>
        </p:txBody>
      </p:sp>
      <p:graphicFrame>
        <p:nvGraphicFramePr>
          <p:cNvPr id="22530" name="Object 32"/>
          <p:cNvGraphicFramePr>
            <a:graphicFrameLocks noChangeAspect="1"/>
          </p:cNvGraphicFramePr>
          <p:nvPr/>
        </p:nvGraphicFramePr>
        <p:xfrm>
          <a:off x="4143375" y="714375"/>
          <a:ext cx="342900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017" name="Formel" r:id="rId8" imgW="1866600" imgH="330120" progId="">
                  <p:embed/>
                </p:oleObj>
              </mc:Choice>
              <mc:Fallback>
                <p:oleObj name="Formel" r:id="rId8" imgW="1866600" imgH="330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714375"/>
                        <a:ext cx="3429000" cy="606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1069" name="Object 29"/>
          <p:cNvGraphicFramePr>
            <a:graphicFrameLocks noChangeAspect="1"/>
          </p:cNvGraphicFramePr>
          <p:nvPr/>
        </p:nvGraphicFramePr>
        <p:xfrm>
          <a:off x="4143375" y="1350963"/>
          <a:ext cx="271462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018" name="Formel" r:id="rId10" imgW="1815840" imgH="291960" progId="">
                  <p:embed/>
                </p:oleObj>
              </mc:Choice>
              <mc:Fallback>
                <p:oleObj name="Formel" r:id="rId10" imgW="1815840" imgH="291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1350963"/>
                        <a:ext cx="2714625" cy="43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1070" name="Object 30"/>
          <p:cNvGraphicFramePr>
            <a:graphicFrameLocks noChangeAspect="1"/>
          </p:cNvGraphicFramePr>
          <p:nvPr/>
        </p:nvGraphicFramePr>
        <p:xfrm>
          <a:off x="4143375" y="2070100"/>
          <a:ext cx="3362325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019" name="Formel" r:id="rId12" imgW="2247840" imgH="431640" progId="">
                  <p:embed/>
                </p:oleObj>
              </mc:Choice>
              <mc:Fallback>
                <p:oleObj name="Formel" r:id="rId12" imgW="2247840" imgH="431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2070100"/>
                        <a:ext cx="3362325" cy="646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1071" name="Object 31"/>
          <p:cNvGraphicFramePr>
            <a:graphicFrameLocks noChangeAspect="1"/>
          </p:cNvGraphicFramePr>
          <p:nvPr/>
        </p:nvGraphicFramePr>
        <p:xfrm>
          <a:off x="4143375" y="1779588"/>
          <a:ext cx="1728788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020" name="Formel" r:id="rId14" imgW="1155600" imgH="355320" progId="">
                  <p:embed/>
                </p:oleObj>
              </mc:Choice>
              <mc:Fallback>
                <p:oleObj name="Formel" r:id="rId14" imgW="1155600" imgH="355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1779588"/>
                        <a:ext cx="1728788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2"/>
          <p:cNvGraphicFramePr>
            <a:graphicFrameLocks noChangeAspect="1"/>
          </p:cNvGraphicFramePr>
          <p:nvPr/>
        </p:nvGraphicFramePr>
        <p:xfrm>
          <a:off x="4143375" y="2605088"/>
          <a:ext cx="210978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021" name="Formel" r:id="rId16" imgW="1574640" imgH="406080" progId="">
                  <p:embed/>
                </p:oleObj>
              </mc:Choice>
              <mc:Fallback>
                <p:oleObj name="Formel" r:id="rId16" imgW="1574640" imgH="406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2605088"/>
                        <a:ext cx="2109788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3"/>
          <p:cNvGraphicFramePr>
            <a:graphicFrameLocks noChangeAspect="1"/>
          </p:cNvGraphicFramePr>
          <p:nvPr/>
        </p:nvGraphicFramePr>
        <p:xfrm>
          <a:off x="6491288" y="2605088"/>
          <a:ext cx="2652712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022" name="Formel" r:id="rId18" imgW="1981080" imgH="660240" progId="">
                  <p:embed/>
                </p:oleObj>
              </mc:Choice>
              <mc:Fallback>
                <p:oleObj name="Formel" r:id="rId18" imgW="1981080" imgH="660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1288" y="2605088"/>
                        <a:ext cx="2652712" cy="88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4"/>
          <p:cNvGraphicFramePr>
            <a:graphicFrameLocks noChangeAspect="1"/>
          </p:cNvGraphicFramePr>
          <p:nvPr/>
        </p:nvGraphicFramePr>
        <p:xfrm>
          <a:off x="4143375" y="3436938"/>
          <a:ext cx="3929063" cy="170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023" name="Formel" r:id="rId20" imgW="2933640" imgH="1269720" progId="">
                  <p:embed/>
                </p:oleObj>
              </mc:Choice>
              <mc:Fallback>
                <p:oleObj name="Formel" r:id="rId20" imgW="2933640" imgH="1269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3436938"/>
                        <a:ext cx="3929063" cy="1700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3495" name="Object 6"/>
          <p:cNvGraphicFramePr>
            <a:graphicFrameLocks noChangeAspect="1"/>
          </p:cNvGraphicFramePr>
          <p:nvPr/>
        </p:nvGraphicFramePr>
        <p:xfrm>
          <a:off x="6858000" y="5786438"/>
          <a:ext cx="15367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024" name="Formel" r:id="rId22" imgW="1130040" imgH="393480" progId="">
                  <p:embed/>
                </p:oleObj>
              </mc:Choice>
              <mc:Fallback>
                <p:oleObj name="Formel" r:id="rId22" imgW="1130040" imgH="393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5786438"/>
                        <a:ext cx="15367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8"/>
          <p:cNvGraphicFramePr>
            <a:graphicFrameLocks noChangeAspect="1"/>
          </p:cNvGraphicFramePr>
          <p:nvPr/>
        </p:nvGraphicFramePr>
        <p:xfrm>
          <a:off x="4143375" y="5786438"/>
          <a:ext cx="207168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025" name="Formel" r:id="rId24" imgW="1523880" imgH="253800" progId="">
                  <p:embed/>
                </p:oleObj>
              </mc:Choice>
              <mc:Fallback>
                <p:oleObj name="Formel" r:id="rId24" imgW="152388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5786438"/>
                        <a:ext cx="2071688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9" name="Object 33"/>
          <p:cNvGraphicFramePr>
            <a:graphicFrameLocks noChangeAspect="1"/>
          </p:cNvGraphicFramePr>
          <p:nvPr/>
        </p:nvGraphicFramePr>
        <p:xfrm>
          <a:off x="3857625" y="3738563"/>
          <a:ext cx="317500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026" name="Formel" r:id="rId26" imgW="215640" imgH="152280" progId="Equation.3">
                  <p:embed/>
                </p:oleObj>
              </mc:Choice>
              <mc:Fallback>
                <p:oleObj name="Formel" r:id="rId26" imgW="21564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5" y="3738563"/>
                        <a:ext cx="317500" cy="22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34"/>
          <p:cNvGraphicFramePr>
            <a:graphicFrameLocks noChangeAspect="1"/>
          </p:cNvGraphicFramePr>
          <p:nvPr/>
        </p:nvGraphicFramePr>
        <p:xfrm>
          <a:off x="6183313" y="2786063"/>
          <a:ext cx="317500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027" name="Formel" r:id="rId28" imgW="215640" imgH="152280" progId="Equation.3">
                  <p:embed/>
                </p:oleObj>
              </mc:Choice>
              <mc:Fallback>
                <p:oleObj name="Formel" r:id="rId28" imgW="21564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3313" y="2786063"/>
                        <a:ext cx="317500" cy="22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810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Mathematical Optimization and Public Transportation</a:t>
            </a:r>
            <a:endParaRPr lang="de-DE"/>
          </a:p>
        </p:txBody>
      </p:sp>
      <p:sp>
        <p:nvSpPr>
          <p:cNvPr id="23568" name="Rectangl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Bundle Method</a:t>
            </a:r>
            <a:r>
              <a:rPr lang="en-GB" sz="2400" smtClean="0"/>
              <a:t/>
            </a:r>
            <a:br>
              <a:rPr lang="en-GB" sz="2400" smtClean="0"/>
            </a:br>
            <a:r>
              <a:rPr lang="en-GB" sz="1400" b="1" smtClean="0"/>
              <a:t>(Kiwiel [1990], Helmberg [2000])</a:t>
            </a:r>
          </a:p>
        </p:txBody>
      </p:sp>
      <p:sp>
        <p:nvSpPr>
          <p:cNvPr id="34" name="Foliennummernplatzhalt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CE32C4-2026-4765-AEB8-3546FA0D5B6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23570" name="Freeform 6"/>
          <p:cNvSpPr>
            <a:spLocks/>
          </p:cNvSpPr>
          <p:nvPr/>
        </p:nvSpPr>
        <p:spPr bwMode="auto">
          <a:xfrm>
            <a:off x="561975" y="3584575"/>
            <a:ext cx="3217863" cy="1693863"/>
          </a:xfrm>
          <a:custGeom>
            <a:avLst/>
            <a:gdLst>
              <a:gd name="T0" fmla="*/ 0 w 2544"/>
              <a:gd name="T1" fmla="*/ 2147483647 h 1067"/>
              <a:gd name="T2" fmla="*/ 2147483647 w 2544"/>
              <a:gd name="T3" fmla="*/ 2147483647 h 1067"/>
              <a:gd name="T4" fmla="*/ 2147483647 w 2544"/>
              <a:gd name="T5" fmla="*/ 2147483647 h 1067"/>
              <a:gd name="T6" fmla="*/ 2147483647 w 2544"/>
              <a:gd name="T7" fmla="*/ 2147483647 h 1067"/>
              <a:gd name="T8" fmla="*/ 2147483647 w 2544"/>
              <a:gd name="T9" fmla="*/ 2147483647 h 1067"/>
              <a:gd name="T10" fmla="*/ 2147483647 w 2544"/>
              <a:gd name="T11" fmla="*/ 2147483647 h 1067"/>
              <a:gd name="T12" fmla="*/ 2147483647 w 2544"/>
              <a:gd name="T13" fmla="*/ 2147483647 h 1067"/>
              <a:gd name="T14" fmla="*/ 2147483647 w 2544"/>
              <a:gd name="T15" fmla="*/ 2147483647 h 10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44"/>
              <a:gd name="T25" fmla="*/ 0 h 1067"/>
              <a:gd name="T26" fmla="*/ 2544 w 2544"/>
              <a:gd name="T27" fmla="*/ 1067 h 10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44" h="1067">
                <a:moveTo>
                  <a:pt x="0" y="1067"/>
                </a:moveTo>
                <a:cubicBezTo>
                  <a:pt x="56" y="955"/>
                  <a:pt x="214" y="558"/>
                  <a:pt x="338" y="395"/>
                </a:cubicBezTo>
                <a:cubicBezTo>
                  <a:pt x="462" y="232"/>
                  <a:pt x="591" y="151"/>
                  <a:pt x="744" y="87"/>
                </a:cubicBezTo>
                <a:cubicBezTo>
                  <a:pt x="897" y="23"/>
                  <a:pt x="1083" y="0"/>
                  <a:pt x="1255" y="9"/>
                </a:cubicBezTo>
                <a:cubicBezTo>
                  <a:pt x="1427" y="18"/>
                  <a:pt x="1616" y="67"/>
                  <a:pt x="1778" y="140"/>
                </a:cubicBezTo>
                <a:cubicBezTo>
                  <a:pt x="1940" y="213"/>
                  <a:pt x="2121" y="343"/>
                  <a:pt x="2230" y="447"/>
                </a:cubicBezTo>
                <a:cubicBezTo>
                  <a:pt x="2339" y="551"/>
                  <a:pt x="2381" y="665"/>
                  <a:pt x="2433" y="768"/>
                </a:cubicBezTo>
                <a:cubicBezTo>
                  <a:pt x="2485" y="871"/>
                  <a:pt x="2521" y="1005"/>
                  <a:pt x="2544" y="106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3571" name="Group 7"/>
          <p:cNvGrpSpPr>
            <a:grpSpLocks/>
          </p:cNvGrpSpPr>
          <p:nvPr/>
        </p:nvGrpSpPr>
        <p:grpSpPr bwMode="auto">
          <a:xfrm>
            <a:off x="561975" y="2535238"/>
            <a:ext cx="3398838" cy="3200400"/>
            <a:chOff x="624" y="1248"/>
            <a:chExt cx="2688" cy="2016"/>
          </a:xfrm>
        </p:grpSpPr>
        <p:sp>
          <p:nvSpPr>
            <p:cNvPr id="23589" name="Text Box 8"/>
            <p:cNvSpPr txBox="1">
              <a:spLocks noChangeArrowheads="1"/>
            </p:cNvSpPr>
            <p:nvPr/>
          </p:nvSpPr>
          <p:spPr bwMode="auto">
            <a:xfrm>
              <a:off x="2355" y="2976"/>
              <a:ext cx="3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latin typeface="Times New Roman" pitchFamily="18" charset="0"/>
                  <a:sym typeface="Symbol" pitchFamily="18" charset="2"/>
                </a:rPr>
                <a:t>1</a:t>
              </a:r>
              <a:endParaRPr lang="en-US" sz="2400" baseline="-25000">
                <a:latin typeface="Times New Roman" pitchFamily="18" charset="0"/>
              </a:endParaRPr>
            </a:p>
          </p:txBody>
        </p:sp>
        <p:grpSp>
          <p:nvGrpSpPr>
            <p:cNvPr id="23590" name="Group 9"/>
            <p:cNvGrpSpPr>
              <a:grpSpLocks/>
            </p:cNvGrpSpPr>
            <p:nvPr/>
          </p:nvGrpSpPr>
          <p:grpSpPr bwMode="auto">
            <a:xfrm>
              <a:off x="624" y="1248"/>
              <a:ext cx="2688" cy="1728"/>
              <a:chOff x="624" y="1248"/>
              <a:chExt cx="2688" cy="1728"/>
            </a:xfrm>
          </p:grpSpPr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 flipV="1">
                <a:off x="2488" y="2084"/>
                <a:ext cx="8" cy="8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aphicFrame>
            <p:nvGraphicFramePr>
              <p:cNvPr id="23566" name="Object 11"/>
              <p:cNvGraphicFramePr>
                <a:graphicFrameLocks noChangeAspect="1"/>
              </p:cNvGraphicFramePr>
              <p:nvPr/>
            </p:nvGraphicFramePr>
            <p:xfrm>
              <a:off x="3072" y="2000"/>
              <a:ext cx="224" cy="3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5039" name="Formel" r:id="rId4" imgW="177480" imgH="279360" progId="">
                      <p:embed/>
                    </p:oleObj>
                  </mc:Choice>
                  <mc:Fallback>
                    <p:oleObj name="Formel" r:id="rId4" imgW="177480" imgH="27936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72" y="2000"/>
                            <a:ext cx="224" cy="35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92" name="Line 12"/>
              <p:cNvSpPr>
                <a:spLocks noChangeShapeType="1"/>
              </p:cNvSpPr>
              <p:nvPr/>
            </p:nvSpPr>
            <p:spPr bwMode="auto">
              <a:xfrm flipH="1" flipV="1">
                <a:off x="624" y="1248"/>
                <a:ext cx="2688" cy="12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23572" name="Group 13"/>
          <p:cNvGrpSpPr>
            <a:grpSpLocks/>
          </p:cNvGrpSpPr>
          <p:nvPr/>
        </p:nvGrpSpPr>
        <p:grpSpPr bwMode="auto">
          <a:xfrm>
            <a:off x="561975" y="3522663"/>
            <a:ext cx="3389313" cy="1755775"/>
            <a:chOff x="624" y="1599"/>
            <a:chExt cx="2688" cy="993"/>
          </a:xfrm>
        </p:grpSpPr>
        <p:sp>
          <p:nvSpPr>
            <p:cNvPr id="23587" name="Line 14"/>
            <p:cNvSpPr>
              <a:spLocks noChangeShapeType="1"/>
            </p:cNvSpPr>
            <p:nvPr/>
          </p:nvSpPr>
          <p:spPr bwMode="auto">
            <a:xfrm>
              <a:off x="624" y="2592"/>
              <a:ext cx="26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588" name="Line 15"/>
            <p:cNvSpPr>
              <a:spLocks noChangeShapeType="1"/>
            </p:cNvSpPr>
            <p:nvPr/>
          </p:nvSpPr>
          <p:spPr bwMode="auto">
            <a:xfrm flipV="1">
              <a:off x="624" y="1599"/>
              <a:ext cx="8" cy="9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3573" name="Line 16"/>
          <p:cNvSpPr>
            <a:spLocks noChangeShapeType="1"/>
          </p:cNvSpPr>
          <p:nvPr/>
        </p:nvSpPr>
        <p:spPr bwMode="auto">
          <a:xfrm flipV="1">
            <a:off x="561975" y="3390900"/>
            <a:ext cx="1528763" cy="8207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3574" name="Group 17"/>
          <p:cNvGrpSpPr>
            <a:grpSpLocks/>
          </p:cNvGrpSpPr>
          <p:nvPr/>
        </p:nvGrpSpPr>
        <p:grpSpPr bwMode="auto">
          <a:xfrm>
            <a:off x="561975" y="2506663"/>
            <a:ext cx="3581400" cy="3228975"/>
            <a:chOff x="624" y="1230"/>
            <a:chExt cx="2832" cy="2034"/>
          </a:xfrm>
        </p:grpSpPr>
        <p:sp>
          <p:nvSpPr>
            <p:cNvPr id="23582" name="Line 18"/>
            <p:cNvSpPr>
              <a:spLocks noChangeShapeType="1"/>
            </p:cNvSpPr>
            <p:nvPr/>
          </p:nvSpPr>
          <p:spPr bwMode="auto">
            <a:xfrm flipV="1">
              <a:off x="1096" y="2160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583" name="Text Box 19"/>
            <p:cNvSpPr txBox="1">
              <a:spLocks noChangeArrowheads="1"/>
            </p:cNvSpPr>
            <p:nvPr/>
          </p:nvSpPr>
          <p:spPr bwMode="auto">
            <a:xfrm>
              <a:off x="1001" y="2976"/>
              <a:ext cx="3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latin typeface="Times New Roman" pitchFamily="18" charset="0"/>
                  <a:sym typeface="Symbol" pitchFamily="18" charset="2"/>
                </a:rPr>
                <a:t>2</a:t>
              </a:r>
              <a:endParaRPr lang="en-US" sz="2400" baseline="-25000">
                <a:latin typeface="Times New Roman" pitchFamily="18" charset="0"/>
              </a:endParaRPr>
            </a:p>
          </p:txBody>
        </p:sp>
        <p:graphicFrame>
          <p:nvGraphicFramePr>
            <p:cNvPr id="23565" name="Object 20"/>
            <p:cNvGraphicFramePr>
              <a:graphicFrameLocks noChangeAspect="1"/>
            </p:cNvGraphicFramePr>
            <p:nvPr/>
          </p:nvGraphicFramePr>
          <p:xfrm>
            <a:off x="728" y="1976"/>
            <a:ext cx="144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5040" name="Formel" r:id="rId6" imgW="114120" imgH="203040" progId="">
                    <p:embed/>
                  </p:oleObj>
                </mc:Choice>
                <mc:Fallback>
                  <p:oleObj name="Formel" r:id="rId6" imgW="114120" imgH="203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8" y="1976"/>
                          <a:ext cx="144" cy="2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84" name="Rectangle 21"/>
            <p:cNvSpPr>
              <a:spLocks noChangeArrowheads="1"/>
            </p:cNvSpPr>
            <p:nvPr/>
          </p:nvSpPr>
          <p:spPr bwMode="auto">
            <a:xfrm flipV="1">
              <a:off x="3072" y="1968"/>
              <a:ext cx="384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585" name="Rectangle 22"/>
            <p:cNvSpPr>
              <a:spLocks noChangeArrowheads="1"/>
            </p:cNvSpPr>
            <p:nvPr/>
          </p:nvSpPr>
          <p:spPr bwMode="auto">
            <a:xfrm flipV="1">
              <a:off x="638" y="1230"/>
              <a:ext cx="1431" cy="4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586" name="Line 23"/>
            <p:cNvSpPr>
              <a:spLocks noChangeShapeType="1"/>
            </p:cNvSpPr>
            <p:nvPr/>
          </p:nvSpPr>
          <p:spPr bwMode="auto">
            <a:xfrm flipH="1">
              <a:off x="624" y="1731"/>
              <a:ext cx="1056" cy="76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3575" name="Group 24"/>
          <p:cNvGrpSpPr>
            <a:grpSpLocks/>
          </p:cNvGrpSpPr>
          <p:nvPr/>
        </p:nvGrpSpPr>
        <p:grpSpPr bwMode="auto">
          <a:xfrm>
            <a:off x="1547813" y="3227388"/>
            <a:ext cx="898525" cy="2508250"/>
            <a:chOff x="1101" y="2250"/>
            <a:chExt cx="566" cy="1580"/>
          </a:xfrm>
        </p:grpSpPr>
        <p:sp>
          <p:nvSpPr>
            <p:cNvPr id="23578" name="Line 25"/>
            <p:cNvSpPr>
              <a:spLocks noChangeShapeType="1"/>
            </p:cNvSpPr>
            <p:nvPr/>
          </p:nvSpPr>
          <p:spPr bwMode="auto">
            <a:xfrm flipH="1" flipV="1">
              <a:off x="1436" y="2490"/>
              <a:ext cx="7" cy="10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579" name="Text Box 26"/>
            <p:cNvSpPr txBox="1">
              <a:spLocks noChangeArrowheads="1"/>
            </p:cNvSpPr>
            <p:nvPr/>
          </p:nvSpPr>
          <p:spPr bwMode="auto">
            <a:xfrm>
              <a:off x="1324" y="3542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Lucida Console" pitchFamily="49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latin typeface="Times New Roman" pitchFamily="18" charset="0"/>
                  <a:sym typeface="Symbol" pitchFamily="18" charset="2"/>
                </a:rPr>
                <a:t>3</a:t>
              </a:r>
              <a:endParaRPr lang="en-US" sz="2400" baseline="-25000">
                <a:latin typeface="Times New Roman" pitchFamily="18" charset="0"/>
              </a:endParaRPr>
            </a:p>
          </p:txBody>
        </p:sp>
        <p:sp>
          <p:nvSpPr>
            <p:cNvPr id="23580" name="Line 27"/>
            <p:cNvSpPr>
              <a:spLocks noChangeShapeType="1"/>
            </p:cNvSpPr>
            <p:nvPr/>
          </p:nvSpPr>
          <p:spPr bwMode="auto">
            <a:xfrm>
              <a:off x="1115" y="2477"/>
              <a:ext cx="550" cy="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581" name="Rectangle 28"/>
            <p:cNvSpPr>
              <a:spLocks noChangeArrowheads="1"/>
            </p:cNvSpPr>
            <p:nvPr/>
          </p:nvSpPr>
          <p:spPr bwMode="auto">
            <a:xfrm>
              <a:off x="1101" y="2250"/>
              <a:ext cx="566" cy="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3576" name="Inhaltsplatzhalter 34"/>
          <p:cNvSpPr>
            <a:spLocks noGrp="1"/>
          </p:cNvSpPr>
          <p:nvPr>
            <p:ph idx="1"/>
          </p:nvPr>
        </p:nvSpPr>
        <p:spPr>
          <a:xfrm>
            <a:off x="250825" y="714375"/>
            <a:ext cx="8642350" cy="5545138"/>
          </a:xfrm>
        </p:spPr>
        <p:txBody>
          <a:bodyPr/>
          <a:lstStyle/>
          <a:p>
            <a:pPr lvl="1"/>
            <a:r>
              <a:rPr lang="de-DE" dirty="0" smtClean="0"/>
              <a:t>Problem</a:t>
            </a:r>
          </a:p>
          <a:p>
            <a:pPr lvl="1"/>
            <a:r>
              <a:rPr lang="de-DE" dirty="0" err="1" smtClean="0"/>
              <a:t>Algorithm</a:t>
            </a:r>
            <a:endParaRPr lang="de-DE" dirty="0" smtClean="0"/>
          </a:p>
          <a:p>
            <a:pPr lvl="2"/>
            <a:r>
              <a:rPr lang="de-DE" dirty="0" smtClean="0">
                <a:solidFill>
                  <a:schemeClr val="tx1"/>
                </a:solidFill>
              </a:rPr>
              <a:t>Subgradient</a:t>
            </a:r>
          </a:p>
          <a:p>
            <a:pPr lvl="2"/>
            <a:r>
              <a:rPr lang="de-DE" dirty="0" err="1" smtClean="0">
                <a:solidFill>
                  <a:schemeClr val="tx1"/>
                </a:solidFill>
              </a:rPr>
              <a:t>Cutting</a:t>
            </a:r>
            <a:r>
              <a:rPr lang="de-DE" dirty="0" smtClean="0">
                <a:solidFill>
                  <a:schemeClr val="tx1"/>
                </a:solidFill>
              </a:rPr>
              <a:t> Plane Model</a:t>
            </a:r>
          </a:p>
          <a:p>
            <a:pPr lvl="2"/>
            <a:r>
              <a:rPr lang="de-DE" dirty="0" smtClean="0">
                <a:solidFill>
                  <a:schemeClr val="tx1"/>
                </a:solidFill>
              </a:rPr>
              <a:t>Update</a:t>
            </a:r>
          </a:p>
          <a:p>
            <a:pPr lvl="1"/>
            <a:r>
              <a:rPr lang="de-DE" dirty="0" err="1" smtClean="0"/>
              <a:t>Quadratic</a:t>
            </a:r>
            <a:r>
              <a:rPr lang="de-DE" dirty="0" smtClean="0"/>
              <a:t> Subproblem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err="1" smtClean="0"/>
              <a:t>Primal</a:t>
            </a:r>
            <a:r>
              <a:rPr lang="de-DE" dirty="0" smtClean="0"/>
              <a:t> Approximation</a:t>
            </a:r>
          </a:p>
          <a:p>
            <a:pPr lvl="1"/>
            <a:r>
              <a:rPr lang="de-DE" dirty="0" err="1" smtClean="0"/>
              <a:t>Inexact</a:t>
            </a:r>
            <a:r>
              <a:rPr lang="de-DE" dirty="0" smtClean="0"/>
              <a:t> Bundle </a:t>
            </a:r>
            <a:r>
              <a:rPr lang="de-DE" dirty="0" err="1" smtClean="0"/>
              <a:t>Method</a:t>
            </a:r>
            <a:endParaRPr lang="de-DE" dirty="0" smtClean="0"/>
          </a:p>
          <a:p>
            <a:pPr lvl="2"/>
            <a:endParaRPr lang="de-DE" dirty="0" smtClean="0"/>
          </a:p>
          <a:p>
            <a:pPr lvl="1"/>
            <a:endParaRPr lang="de-DE" dirty="0" smtClean="0"/>
          </a:p>
        </p:txBody>
      </p:sp>
      <p:sp>
        <p:nvSpPr>
          <p:cNvPr id="23577" name="Freeform 7"/>
          <p:cNvSpPr>
            <a:spLocks/>
          </p:cNvSpPr>
          <p:nvPr/>
        </p:nvSpPr>
        <p:spPr bwMode="auto">
          <a:xfrm>
            <a:off x="571500" y="3429000"/>
            <a:ext cx="3214688" cy="1857375"/>
          </a:xfrm>
          <a:custGeom>
            <a:avLst/>
            <a:gdLst>
              <a:gd name="T0" fmla="*/ 0 w 3134"/>
              <a:gd name="T1" fmla="*/ 2147483647 h 1713"/>
              <a:gd name="T2" fmla="*/ 2147483647 w 3134"/>
              <a:gd name="T3" fmla="*/ 2147483647 h 1713"/>
              <a:gd name="T4" fmla="*/ 2147483647 w 3134"/>
              <a:gd name="T5" fmla="*/ 2147483647 h 1713"/>
              <a:gd name="T6" fmla="*/ 2147483647 w 3134"/>
              <a:gd name="T7" fmla="*/ 2147483647 h 1713"/>
              <a:gd name="T8" fmla="*/ 2147483647 w 3134"/>
              <a:gd name="T9" fmla="*/ 2147483647 h 1713"/>
              <a:gd name="T10" fmla="*/ 2147483647 w 3134"/>
              <a:gd name="T11" fmla="*/ 2147483647 h 1713"/>
              <a:gd name="T12" fmla="*/ 2147483647 w 3134"/>
              <a:gd name="T13" fmla="*/ 2147483647 h 1713"/>
              <a:gd name="T14" fmla="*/ 2147483647 w 3134"/>
              <a:gd name="T15" fmla="*/ 2147483647 h 1713"/>
              <a:gd name="T16" fmla="*/ 2147483647 w 3134"/>
              <a:gd name="T17" fmla="*/ 2147483647 h 1713"/>
              <a:gd name="T18" fmla="*/ 2147483647 w 3134"/>
              <a:gd name="T19" fmla="*/ 2147483647 h 1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134"/>
              <a:gd name="T31" fmla="*/ 0 h 1713"/>
              <a:gd name="T32" fmla="*/ 3134 w 3134"/>
              <a:gd name="T33" fmla="*/ 1713 h 17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134" h="1713">
                <a:moveTo>
                  <a:pt x="0" y="1200"/>
                </a:moveTo>
                <a:cubicBezTo>
                  <a:pt x="28" y="946"/>
                  <a:pt x="42" y="697"/>
                  <a:pt x="164" y="543"/>
                </a:cubicBezTo>
                <a:cubicBezTo>
                  <a:pt x="286" y="388"/>
                  <a:pt x="592" y="341"/>
                  <a:pt x="728" y="271"/>
                </a:cubicBezTo>
                <a:cubicBezTo>
                  <a:pt x="864" y="202"/>
                  <a:pt x="845" y="163"/>
                  <a:pt x="979" y="122"/>
                </a:cubicBezTo>
                <a:cubicBezTo>
                  <a:pt x="1112" y="81"/>
                  <a:pt x="1336" y="0"/>
                  <a:pt x="1529" y="25"/>
                </a:cubicBezTo>
                <a:cubicBezTo>
                  <a:pt x="1721" y="50"/>
                  <a:pt x="1979" y="202"/>
                  <a:pt x="2135" y="271"/>
                </a:cubicBezTo>
                <a:cubicBezTo>
                  <a:pt x="2290" y="341"/>
                  <a:pt x="2350" y="376"/>
                  <a:pt x="2462" y="443"/>
                </a:cubicBezTo>
                <a:cubicBezTo>
                  <a:pt x="2575" y="510"/>
                  <a:pt x="2729" y="599"/>
                  <a:pt x="2810" y="675"/>
                </a:cubicBezTo>
                <a:cubicBezTo>
                  <a:pt x="2892" y="751"/>
                  <a:pt x="2893" y="728"/>
                  <a:pt x="2947" y="901"/>
                </a:cubicBezTo>
                <a:cubicBezTo>
                  <a:pt x="3001" y="1074"/>
                  <a:pt x="3095" y="1544"/>
                  <a:pt x="3134" y="1713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3554" name="Object 32"/>
          <p:cNvGraphicFramePr>
            <a:graphicFrameLocks noChangeAspect="1"/>
          </p:cNvGraphicFramePr>
          <p:nvPr/>
        </p:nvGraphicFramePr>
        <p:xfrm>
          <a:off x="4143375" y="714375"/>
          <a:ext cx="342900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041" name="Formel" r:id="rId8" imgW="1866600" imgH="330120" progId="">
                  <p:embed/>
                </p:oleObj>
              </mc:Choice>
              <mc:Fallback>
                <p:oleObj name="Formel" r:id="rId8" imgW="1866600" imgH="330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714375"/>
                        <a:ext cx="3429000" cy="606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1069" name="Object 29"/>
          <p:cNvGraphicFramePr>
            <a:graphicFrameLocks noChangeAspect="1"/>
          </p:cNvGraphicFramePr>
          <p:nvPr/>
        </p:nvGraphicFramePr>
        <p:xfrm>
          <a:off x="4143375" y="1350963"/>
          <a:ext cx="271462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042" name="Formel" r:id="rId10" imgW="1815840" imgH="291960" progId="">
                  <p:embed/>
                </p:oleObj>
              </mc:Choice>
              <mc:Fallback>
                <p:oleObj name="Formel" r:id="rId10" imgW="1815840" imgH="291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1350963"/>
                        <a:ext cx="2714625" cy="43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1070" name="Object 30"/>
          <p:cNvGraphicFramePr>
            <a:graphicFrameLocks noChangeAspect="1"/>
          </p:cNvGraphicFramePr>
          <p:nvPr/>
        </p:nvGraphicFramePr>
        <p:xfrm>
          <a:off x="4143375" y="2070100"/>
          <a:ext cx="3362325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043" name="Formel" r:id="rId12" imgW="2247840" imgH="431640" progId="">
                  <p:embed/>
                </p:oleObj>
              </mc:Choice>
              <mc:Fallback>
                <p:oleObj name="Formel" r:id="rId12" imgW="2247840" imgH="431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2070100"/>
                        <a:ext cx="3362325" cy="646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1071" name="Object 31"/>
          <p:cNvGraphicFramePr>
            <a:graphicFrameLocks noChangeAspect="1"/>
          </p:cNvGraphicFramePr>
          <p:nvPr/>
        </p:nvGraphicFramePr>
        <p:xfrm>
          <a:off x="4143375" y="1779588"/>
          <a:ext cx="1728788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044" name="Formel" r:id="rId14" imgW="1155600" imgH="355320" progId="">
                  <p:embed/>
                </p:oleObj>
              </mc:Choice>
              <mc:Fallback>
                <p:oleObj name="Formel" r:id="rId14" imgW="1155600" imgH="355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1779588"/>
                        <a:ext cx="1728788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2"/>
          <p:cNvGraphicFramePr>
            <a:graphicFrameLocks noChangeAspect="1"/>
          </p:cNvGraphicFramePr>
          <p:nvPr/>
        </p:nvGraphicFramePr>
        <p:xfrm>
          <a:off x="4143375" y="2605088"/>
          <a:ext cx="210978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045" name="Formel" r:id="rId16" imgW="1574640" imgH="406080" progId="">
                  <p:embed/>
                </p:oleObj>
              </mc:Choice>
              <mc:Fallback>
                <p:oleObj name="Formel" r:id="rId16" imgW="1574640" imgH="406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2605088"/>
                        <a:ext cx="2109788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3"/>
          <p:cNvGraphicFramePr>
            <a:graphicFrameLocks noChangeAspect="1"/>
          </p:cNvGraphicFramePr>
          <p:nvPr/>
        </p:nvGraphicFramePr>
        <p:xfrm>
          <a:off x="6491288" y="2605088"/>
          <a:ext cx="2652712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046" name="Formel" r:id="rId18" imgW="1981080" imgH="660240" progId="">
                  <p:embed/>
                </p:oleObj>
              </mc:Choice>
              <mc:Fallback>
                <p:oleObj name="Formel" r:id="rId18" imgW="1981080" imgH="660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1288" y="2605088"/>
                        <a:ext cx="2652712" cy="88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4"/>
          <p:cNvGraphicFramePr>
            <a:graphicFrameLocks noChangeAspect="1"/>
          </p:cNvGraphicFramePr>
          <p:nvPr/>
        </p:nvGraphicFramePr>
        <p:xfrm>
          <a:off x="4143375" y="3436938"/>
          <a:ext cx="3929063" cy="170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047" name="Formel" r:id="rId20" imgW="2933640" imgH="1269720" progId="">
                  <p:embed/>
                </p:oleObj>
              </mc:Choice>
              <mc:Fallback>
                <p:oleObj name="Formel" r:id="rId20" imgW="2933640" imgH="1269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3436938"/>
                        <a:ext cx="3929063" cy="1700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3495" name="Object 6"/>
          <p:cNvGraphicFramePr>
            <a:graphicFrameLocks noChangeAspect="1"/>
          </p:cNvGraphicFramePr>
          <p:nvPr/>
        </p:nvGraphicFramePr>
        <p:xfrm>
          <a:off x="6858000" y="5786438"/>
          <a:ext cx="15367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048" name="Formel" r:id="rId22" imgW="1130040" imgH="393480" progId="">
                  <p:embed/>
                </p:oleObj>
              </mc:Choice>
              <mc:Fallback>
                <p:oleObj name="Formel" r:id="rId22" imgW="1130040" imgH="393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5786438"/>
                        <a:ext cx="15367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2" name="Object 8"/>
          <p:cNvGraphicFramePr>
            <a:graphicFrameLocks noChangeAspect="1"/>
          </p:cNvGraphicFramePr>
          <p:nvPr/>
        </p:nvGraphicFramePr>
        <p:xfrm>
          <a:off x="4143375" y="5786438"/>
          <a:ext cx="207168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049" name="Formel" r:id="rId24" imgW="1523880" imgH="253800" progId="">
                  <p:embed/>
                </p:oleObj>
              </mc:Choice>
              <mc:Fallback>
                <p:oleObj name="Formel" r:id="rId24" imgW="152388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5786438"/>
                        <a:ext cx="2071688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3" name="Object 33"/>
          <p:cNvGraphicFramePr>
            <a:graphicFrameLocks noChangeAspect="1"/>
          </p:cNvGraphicFramePr>
          <p:nvPr/>
        </p:nvGraphicFramePr>
        <p:xfrm>
          <a:off x="3857625" y="3738563"/>
          <a:ext cx="317500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050" name="Formel" r:id="rId26" imgW="215640" imgH="152280" progId="Equation.3">
                  <p:embed/>
                </p:oleObj>
              </mc:Choice>
              <mc:Fallback>
                <p:oleObj name="Formel" r:id="rId26" imgW="21564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5" y="3738563"/>
                        <a:ext cx="317500" cy="22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4" name="Object 34"/>
          <p:cNvGraphicFramePr>
            <a:graphicFrameLocks noChangeAspect="1"/>
          </p:cNvGraphicFramePr>
          <p:nvPr/>
        </p:nvGraphicFramePr>
        <p:xfrm>
          <a:off x="6183313" y="2786063"/>
          <a:ext cx="317500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051" name="Formel" r:id="rId28" imgW="215640" imgH="152280" progId="Equation.3">
                  <p:embed/>
                </p:oleObj>
              </mc:Choice>
              <mc:Fallback>
                <p:oleObj name="Formel" r:id="rId28" imgW="21564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3313" y="2786063"/>
                        <a:ext cx="317500" cy="22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879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Mathematical Optimization and Public Transportation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55516D-AA02-41AC-8D59-50FEFCC44B77}" type="slidenum">
              <a:rPr lang="de-DE"/>
              <a:pPr>
                <a:defRPr/>
              </a:pPr>
              <a:t>29</a:t>
            </a:fld>
            <a:endParaRPr lang="de-DE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Rapid Branching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8678863" cy="5545137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de-DE" sz="1800" dirty="0" smtClean="0"/>
              <a:t>Perturbation </a:t>
            </a:r>
            <a:r>
              <a:rPr lang="de-DE" sz="1800" dirty="0" err="1" smtClean="0"/>
              <a:t>Branching</a:t>
            </a:r>
            <a:endParaRPr lang="de-DE" sz="1800" dirty="0" smtClean="0"/>
          </a:p>
          <a:p>
            <a:pPr lvl="1">
              <a:lnSpc>
                <a:spcPct val="105000"/>
              </a:lnSpc>
            </a:pPr>
            <a:r>
              <a:rPr lang="de-DE" sz="1800" dirty="0" err="1" smtClean="0"/>
              <a:t>Sequence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perturbed</a:t>
            </a:r>
            <a:r>
              <a:rPr lang="de-DE" sz="1800" dirty="0" smtClean="0"/>
              <a:t> IP </a:t>
            </a:r>
            <a:r>
              <a:rPr lang="de-DE" sz="1800" dirty="0" err="1" smtClean="0"/>
              <a:t>objectives</a:t>
            </a:r>
            <a:r>
              <a:rPr lang="de-DE" sz="1800" dirty="0" smtClean="0"/>
              <a:t> 	c</a:t>
            </a:r>
            <a:r>
              <a:rPr lang="de-DE" sz="1800" baseline="-25000" dirty="0" smtClean="0"/>
              <a:t>j</a:t>
            </a:r>
            <a:r>
              <a:rPr lang="de-DE" sz="1800" baseline="30000" dirty="0" smtClean="0"/>
              <a:t>i+1</a:t>
            </a:r>
            <a:r>
              <a:rPr lang="de-DE" sz="1800" dirty="0" smtClean="0"/>
              <a:t> := </a:t>
            </a:r>
            <a:r>
              <a:rPr lang="de-DE" sz="1800" dirty="0" err="1" smtClean="0"/>
              <a:t>c</a:t>
            </a:r>
            <a:r>
              <a:rPr lang="de-DE" sz="1800" baseline="-25000" dirty="0" err="1" smtClean="0"/>
              <a:t>j</a:t>
            </a:r>
            <a:r>
              <a:rPr lang="de-DE" sz="1800" baseline="30000" dirty="0" err="1" smtClean="0"/>
              <a:t>i</a:t>
            </a:r>
            <a:r>
              <a:rPr lang="de-DE" sz="1800" dirty="0" smtClean="0"/>
              <a:t> – </a:t>
            </a:r>
            <a:r>
              <a:rPr lang="de-DE" sz="1800" dirty="0" smtClean="0">
                <a:sym typeface="Symbol" pitchFamily="18" charset="2"/>
              </a:rPr>
              <a:t>(</a:t>
            </a:r>
            <a:r>
              <a:rPr lang="de-DE" sz="1800" dirty="0" err="1" smtClean="0">
                <a:sym typeface="Symbol" pitchFamily="18" charset="2"/>
              </a:rPr>
              <a:t>x</a:t>
            </a:r>
            <a:r>
              <a:rPr lang="de-DE" sz="1800" baseline="-25000" dirty="0" err="1" smtClean="0"/>
              <a:t>j</a:t>
            </a:r>
            <a:r>
              <a:rPr lang="de-DE" sz="1800" baseline="30000" dirty="0" err="1" smtClean="0"/>
              <a:t>i</a:t>
            </a:r>
            <a:r>
              <a:rPr lang="de-DE" sz="1800" dirty="0" smtClean="0"/>
              <a:t>)</a:t>
            </a:r>
            <a:r>
              <a:rPr lang="de-DE" sz="1800" baseline="30000" dirty="0" smtClean="0"/>
              <a:t>2</a:t>
            </a:r>
            <a:r>
              <a:rPr lang="de-DE" sz="1800" dirty="0" smtClean="0">
                <a:sym typeface="Symbol" pitchFamily="18" charset="2"/>
              </a:rPr>
              <a:t>,  </a:t>
            </a:r>
            <a:r>
              <a:rPr lang="de-DE" sz="1800" dirty="0" smtClean="0"/>
              <a:t>j, i=1,2,…</a:t>
            </a:r>
          </a:p>
          <a:p>
            <a:pPr lvl="1">
              <a:lnSpc>
                <a:spcPct val="105000"/>
              </a:lnSpc>
            </a:pPr>
            <a:r>
              <a:rPr lang="de-DE" sz="1800" dirty="0" smtClean="0"/>
              <a:t>Fixing </a:t>
            </a:r>
            <a:r>
              <a:rPr lang="de-DE" sz="1800" dirty="0" err="1" smtClean="0"/>
              <a:t>candidates</a:t>
            </a:r>
            <a:r>
              <a:rPr lang="de-DE" sz="1800" dirty="0" smtClean="0"/>
              <a:t> in </a:t>
            </a:r>
            <a:r>
              <a:rPr lang="de-DE" sz="1800" dirty="0" err="1" smtClean="0"/>
              <a:t>iteration</a:t>
            </a:r>
            <a:r>
              <a:rPr lang="de-DE" sz="1800" dirty="0" smtClean="0"/>
              <a:t> i 		B</a:t>
            </a:r>
            <a:r>
              <a:rPr lang="de-DE" sz="1800" baseline="30000" dirty="0" smtClean="0"/>
              <a:t>i</a:t>
            </a:r>
            <a:r>
              <a:rPr lang="de-DE" sz="1800" dirty="0" smtClean="0"/>
              <a:t> := { j : </a:t>
            </a:r>
            <a:r>
              <a:rPr lang="de-DE" sz="1800" dirty="0" err="1" smtClean="0">
                <a:sym typeface="Symbol" pitchFamily="18" charset="2"/>
              </a:rPr>
              <a:t>x</a:t>
            </a:r>
            <a:r>
              <a:rPr lang="de-DE" sz="1800" baseline="-25000" dirty="0" err="1" smtClean="0"/>
              <a:t>j</a:t>
            </a:r>
            <a:r>
              <a:rPr lang="de-DE" sz="1800" baseline="30000" dirty="0" err="1" smtClean="0"/>
              <a:t>i</a:t>
            </a:r>
            <a:r>
              <a:rPr lang="de-DE" sz="1800" baseline="30000" dirty="0" smtClean="0"/>
              <a:t> </a:t>
            </a:r>
            <a:r>
              <a:rPr lang="de-DE" sz="1800" dirty="0" smtClean="0">
                <a:sym typeface="Symbol" pitchFamily="18" charset="2"/>
              </a:rPr>
              <a:t></a:t>
            </a:r>
            <a:r>
              <a:rPr lang="de-DE" sz="1800" dirty="0" smtClean="0"/>
              <a:t> 1 – </a:t>
            </a:r>
            <a:r>
              <a:rPr lang="de-DE" sz="1800" dirty="0" smtClean="0">
                <a:sym typeface="Symbol" pitchFamily="18" charset="2"/>
              </a:rPr>
              <a:t> }</a:t>
            </a:r>
          </a:p>
          <a:p>
            <a:pPr lvl="1">
              <a:lnSpc>
                <a:spcPct val="105000"/>
              </a:lnSpc>
            </a:pPr>
            <a:r>
              <a:rPr lang="de-DE" sz="1800" dirty="0" smtClean="0">
                <a:sym typeface="Symbol" pitchFamily="18" charset="2"/>
              </a:rPr>
              <a:t>Potential </a:t>
            </a:r>
            <a:r>
              <a:rPr lang="de-DE" sz="1800" dirty="0" err="1" smtClean="0">
                <a:sym typeface="Symbol" pitchFamily="18" charset="2"/>
              </a:rPr>
              <a:t>function</a:t>
            </a:r>
            <a:r>
              <a:rPr lang="de-DE" sz="1800" dirty="0" smtClean="0">
                <a:sym typeface="Symbol" pitchFamily="18" charset="2"/>
              </a:rPr>
              <a:t> in </a:t>
            </a:r>
            <a:r>
              <a:rPr lang="de-DE" sz="1800" dirty="0" err="1" smtClean="0">
                <a:sym typeface="Symbol" pitchFamily="18" charset="2"/>
              </a:rPr>
              <a:t>iteration</a:t>
            </a:r>
            <a:r>
              <a:rPr lang="de-DE" sz="1800" dirty="0" smtClean="0">
                <a:sym typeface="Symbol" pitchFamily="18" charset="2"/>
              </a:rPr>
              <a:t> i		</a:t>
            </a:r>
            <a:r>
              <a:rPr lang="de-DE" sz="1800" dirty="0" smtClean="0"/>
              <a:t>v</a:t>
            </a:r>
            <a:r>
              <a:rPr lang="de-DE" sz="1800" baseline="30000" dirty="0" smtClean="0"/>
              <a:t>i</a:t>
            </a:r>
            <a:r>
              <a:rPr lang="de-DE" sz="1800" dirty="0" smtClean="0"/>
              <a:t> := </a:t>
            </a:r>
            <a:r>
              <a:rPr lang="de-DE" sz="1800" dirty="0" err="1" smtClean="0"/>
              <a:t>c</a:t>
            </a:r>
            <a:r>
              <a:rPr lang="de-DE" sz="1800" baseline="30000" dirty="0" err="1" smtClean="0"/>
              <a:t>T</a:t>
            </a:r>
            <a:r>
              <a:rPr lang="de-DE" sz="1800" dirty="0" err="1" smtClean="0">
                <a:sym typeface="Symbol" pitchFamily="18" charset="2"/>
              </a:rPr>
              <a:t>x</a:t>
            </a:r>
            <a:r>
              <a:rPr lang="de-DE" sz="1800" baseline="30000" dirty="0" err="1" smtClean="0"/>
              <a:t>i</a:t>
            </a:r>
            <a:r>
              <a:rPr lang="de-DE" sz="1800" baseline="30000" dirty="0" smtClean="0"/>
              <a:t>  </a:t>
            </a:r>
            <a:r>
              <a:rPr lang="de-DE" sz="1800" dirty="0" smtClean="0"/>
              <a:t>– </a:t>
            </a:r>
            <a:r>
              <a:rPr lang="de-DE" sz="1800" dirty="0" err="1" smtClean="0"/>
              <a:t>w|B</a:t>
            </a:r>
            <a:r>
              <a:rPr lang="de-DE" sz="1800" baseline="30000" dirty="0" err="1" smtClean="0"/>
              <a:t>i</a:t>
            </a:r>
            <a:r>
              <a:rPr lang="de-DE" sz="1800" baseline="30000" dirty="0" smtClean="0"/>
              <a:t> </a:t>
            </a:r>
            <a:r>
              <a:rPr lang="de-DE" sz="1800" dirty="0" smtClean="0"/>
              <a:t>|</a:t>
            </a:r>
          </a:p>
          <a:p>
            <a:pPr lvl="1">
              <a:lnSpc>
                <a:spcPct val="105000"/>
              </a:lnSpc>
            </a:pPr>
            <a:r>
              <a:rPr lang="de-DE" sz="1800" dirty="0" smtClean="0"/>
              <a:t>Go on </a:t>
            </a:r>
            <a:r>
              <a:rPr lang="de-DE" sz="1800" dirty="0" err="1" smtClean="0"/>
              <a:t>while</a:t>
            </a:r>
            <a:r>
              <a:rPr lang="de-DE" sz="1800" dirty="0" smtClean="0"/>
              <a:t> not integer </a:t>
            </a:r>
            <a:r>
              <a:rPr lang="de-DE" sz="1800" dirty="0" err="1" smtClean="0"/>
              <a:t>and</a:t>
            </a:r>
            <a:r>
              <a:rPr lang="de-DE" sz="1800" dirty="0" smtClean="0"/>
              <a:t> potential </a:t>
            </a:r>
            <a:r>
              <a:rPr lang="de-DE" sz="1800" dirty="0" err="1" smtClean="0"/>
              <a:t>decreases</a:t>
            </a:r>
            <a:r>
              <a:rPr lang="de-DE" sz="1800" dirty="0" smtClean="0"/>
              <a:t>, </a:t>
            </a:r>
            <a:r>
              <a:rPr lang="de-DE" sz="1800" dirty="0" err="1" smtClean="0"/>
              <a:t>else</a:t>
            </a:r>
            <a:r>
              <a:rPr lang="de-DE" sz="1800" dirty="0" smtClean="0"/>
              <a:t> </a:t>
            </a:r>
          </a:p>
          <a:p>
            <a:pPr lvl="2">
              <a:lnSpc>
                <a:spcPct val="105000"/>
              </a:lnSpc>
            </a:pPr>
            <a:r>
              <a:rPr lang="de-DE" sz="1600" dirty="0" err="1" smtClean="0">
                <a:solidFill>
                  <a:schemeClr val="tx1"/>
                </a:solidFill>
              </a:rPr>
              <a:t>Perturb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for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k</a:t>
            </a:r>
            <a:r>
              <a:rPr lang="de-DE" sz="1600" baseline="-25000" dirty="0" err="1" smtClean="0">
                <a:solidFill>
                  <a:schemeClr val="tx1"/>
                </a:solidFill>
              </a:rPr>
              <a:t>max</a:t>
            </a:r>
            <a:r>
              <a:rPr lang="de-DE" sz="1600" dirty="0" smtClean="0">
                <a:solidFill>
                  <a:schemeClr val="tx1"/>
                </a:solidFill>
              </a:rPr>
              <a:t> additional </a:t>
            </a:r>
            <a:r>
              <a:rPr lang="de-DE" sz="1600" dirty="0" err="1" smtClean="0">
                <a:solidFill>
                  <a:schemeClr val="tx1"/>
                </a:solidFill>
              </a:rPr>
              <a:t>iterations</a:t>
            </a:r>
            <a:r>
              <a:rPr lang="de-DE" sz="1600" dirty="0" smtClean="0">
                <a:solidFill>
                  <a:schemeClr val="tx1"/>
                </a:solidFill>
              </a:rPr>
              <a:t>, </a:t>
            </a:r>
            <a:r>
              <a:rPr lang="de-DE" sz="1600" dirty="0" err="1" smtClean="0">
                <a:solidFill>
                  <a:schemeClr val="tx1"/>
                </a:solidFill>
              </a:rPr>
              <a:t>if</a:t>
            </a:r>
            <a:r>
              <a:rPr lang="de-DE" sz="1600" dirty="0" smtClean="0">
                <a:solidFill>
                  <a:schemeClr val="tx1"/>
                </a:solidFill>
              </a:rPr>
              <a:t> still not </a:t>
            </a:r>
            <a:r>
              <a:rPr lang="de-DE" sz="1600" dirty="0" err="1" smtClean="0">
                <a:solidFill>
                  <a:schemeClr val="tx1"/>
                </a:solidFill>
              </a:rPr>
              <a:t>successful</a:t>
            </a:r>
            <a:endParaRPr lang="de-DE" sz="1600" dirty="0" smtClean="0">
              <a:solidFill>
                <a:schemeClr val="tx1"/>
              </a:solidFill>
            </a:endParaRPr>
          </a:p>
          <a:p>
            <a:pPr lvl="3">
              <a:lnSpc>
                <a:spcPct val="105000"/>
              </a:lnSpc>
            </a:pPr>
            <a:r>
              <a:rPr lang="de-DE" sz="1600" dirty="0" smtClean="0"/>
              <a:t>Fix a </a:t>
            </a:r>
            <a:r>
              <a:rPr lang="de-DE" sz="1600" dirty="0" err="1" smtClean="0"/>
              <a:t>single</a:t>
            </a:r>
            <a:r>
              <a:rPr lang="de-DE" sz="1600" dirty="0" smtClean="0"/>
              <a:t> variable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reset</a:t>
            </a:r>
            <a:r>
              <a:rPr lang="de-DE" sz="1600" dirty="0" smtClean="0"/>
              <a:t> </a:t>
            </a:r>
            <a:r>
              <a:rPr lang="de-DE" sz="1600" dirty="0" err="1" smtClean="0"/>
              <a:t>objective</a:t>
            </a:r>
            <a:r>
              <a:rPr lang="de-DE" sz="1600" dirty="0" smtClean="0"/>
              <a:t> </a:t>
            </a:r>
            <a:r>
              <a:rPr lang="de-DE" sz="1600" dirty="0" err="1" smtClean="0"/>
              <a:t>every</a:t>
            </a:r>
            <a:r>
              <a:rPr lang="de-DE" sz="1600" dirty="0" smtClean="0"/>
              <a:t> </a:t>
            </a:r>
            <a:r>
              <a:rPr lang="de-DE" sz="1600" dirty="0" err="1" smtClean="0"/>
              <a:t>k</a:t>
            </a:r>
            <a:r>
              <a:rPr lang="de-DE" sz="1600" baseline="-25000" dirty="0" err="1" smtClean="0"/>
              <a:t>s</a:t>
            </a:r>
            <a:r>
              <a:rPr lang="de-DE" sz="1600" dirty="0" smtClean="0"/>
              <a:t> </a:t>
            </a:r>
            <a:r>
              <a:rPr lang="de-DE" sz="1600" dirty="0" err="1" smtClean="0"/>
              <a:t>iterations</a:t>
            </a:r>
            <a:endParaRPr lang="de-DE" sz="1600" dirty="0" smtClean="0"/>
          </a:p>
          <a:p>
            <a:pPr lvl="1">
              <a:lnSpc>
                <a:spcPct val="105000"/>
              </a:lnSpc>
            </a:pPr>
            <a:r>
              <a:rPr lang="de-DE" sz="1800" dirty="0" smtClean="0"/>
              <a:t>Set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fixed</a:t>
            </a:r>
            <a:r>
              <a:rPr lang="de-DE" sz="1800" dirty="0" smtClean="0"/>
              <a:t> variables (</a:t>
            </a:r>
            <a:r>
              <a:rPr lang="de-DE" sz="1800" dirty="0" err="1" smtClean="0"/>
              <a:t>many</a:t>
            </a:r>
            <a:r>
              <a:rPr lang="de-DE" sz="1800" dirty="0" smtClean="0"/>
              <a:t>)  		B</a:t>
            </a:r>
            <a:r>
              <a:rPr lang="de-DE" sz="1800" baseline="30000" dirty="0" smtClean="0"/>
              <a:t>*</a:t>
            </a:r>
            <a:r>
              <a:rPr lang="de-DE" sz="1800" dirty="0" smtClean="0"/>
              <a:t> := </a:t>
            </a:r>
            <a:r>
              <a:rPr lang="de-DE" sz="1800" dirty="0" err="1" smtClean="0"/>
              <a:t>B</a:t>
            </a:r>
            <a:r>
              <a:rPr lang="de-DE" sz="1800" baseline="30000" dirty="0" err="1" smtClean="0"/>
              <a:t>argmin</a:t>
            </a:r>
            <a:r>
              <a:rPr lang="de-DE" sz="1800" baseline="30000" dirty="0" smtClean="0"/>
              <a:t> v</a:t>
            </a:r>
            <a:r>
              <a:rPr lang="de-DE" sz="1800" baseline="50000" dirty="0" smtClean="0"/>
              <a:t>i</a:t>
            </a:r>
          </a:p>
          <a:p>
            <a:pPr>
              <a:lnSpc>
                <a:spcPct val="105000"/>
              </a:lnSpc>
            </a:pPr>
            <a:r>
              <a:rPr lang="de-DE" sz="1800" dirty="0" smtClean="0"/>
              <a:t>Binary Search </a:t>
            </a:r>
            <a:r>
              <a:rPr lang="de-DE" sz="1800" dirty="0" err="1" smtClean="0"/>
              <a:t>Branching</a:t>
            </a:r>
            <a:endParaRPr lang="de-DE" sz="1800" dirty="0" smtClean="0"/>
          </a:p>
          <a:p>
            <a:pPr lvl="1"/>
            <a:r>
              <a:rPr lang="de-DE" sz="1800" dirty="0" smtClean="0"/>
              <a:t>Set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fixed</a:t>
            </a:r>
            <a:r>
              <a:rPr lang="de-DE" sz="1800" dirty="0" smtClean="0"/>
              <a:t> variables (</a:t>
            </a:r>
            <a:r>
              <a:rPr lang="de-DE" sz="1800" dirty="0" err="1" smtClean="0"/>
              <a:t>many</a:t>
            </a:r>
            <a:r>
              <a:rPr lang="de-DE" sz="1800" dirty="0" smtClean="0"/>
              <a:t>) 		B</a:t>
            </a:r>
            <a:r>
              <a:rPr lang="de-DE" sz="1800" baseline="30000" dirty="0" smtClean="0"/>
              <a:t>*</a:t>
            </a:r>
            <a:r>
              <a:rPr lang="de-DE" sz="1800" dirty="0" smtClean="0"/>
              <a:t> := {j</a:t>
            </a:r>
            <a:r>
              <a:rPr lang="de-DE" sz="1800" baseline="-25000" dirty="0" smtClean="0"/>
              <a:t>1</a:t>
            </a:r>
            <a:r>
              <a:rPr lang="de-DE" sz="1800" dirty="0" smtClean="0"/>
              <a:t>, </a:t>
            </a:r>
            <a:r>
              <a:rPr lang="de-DE" sz="1800" baseline="-25000" dirty="0" smtClean="0"/>
              <a:t>... </a:t>
            </a:r>
            <a:r>
              <a:rPr lang="de-DE" sz="1800" dirty="0" smtClean="0"/>
              <a:t>, </a:t>
            </a:r>
            <a:r>
              <a:rPr lang="de-DE" sz="1800" dirty="0" err="1" smtClean="0"/>
              <a:t>j</a:t>
            </a:r>
            <a:r>
              <a:rPr lang="de-DE" sz="1800" baseline="-25000" dirty="0" err="1" smtClean="0"/>
              <a:t>m</a:t>
            </a:r>
            <a:r>
              <a:rPr lang="de-DE" sz="1800" dirty="0" smtClean="0"/>
              <a:t>}, c</a:t>
            </a:r>
            <a:r>
              <a:rPr lang="de-DE" sz="1800" baseline="-25000" dirty="0" smtClean="0"/>
              <a:t>j</a:t>
            </a:r>
            <a:r>
              <a:rPr lang="de-DE" sz="1800" baseline="-40000" dirty="0" smtClean="0"/>
              <a:t>1</a:t>
            </a:r>
            <a:r>
              <a:rPr lang="de-DE" sz="1800" dirty="0" smtClean="0"/>
              <a:t> </a:t>
            </a:r>
            <a:r>
              <a:rPr lang="de-DE" sz="1800" dirty="0" smtClean="0">
                <a:sym typeface="Symbol" pitchFamily="18" charset="2"/>
              </a:rPr>
              <a:t></a:t>
            </a:r>
            <a:r>
              <a:rPr lang="de-DE" sz="1800" dirty="0" smtClean="0"/>
              <a:t> ... </a:t>
            </a:r>
            <a:r>
              <a:rPr lang="de-DE" sz="1800" dirty="0" smtClean="0">
                <a:sym typeface="Symbol" pitchFamily="18" charset="2"/>
              </a:rPr>
              <a:t></a:t>
            </a:r>
            <a:r>
              <a:rPr lang="de-DE" sz="1800" dirty="0" smtClean="0"/>
              <a:t> </a:t>
            </a:r>
            <a:r>
              <a:rPr lang="de-DE" sz="1800" dirty="0" err="1" smtClean="0"/>
              <a:t>c</a:t>
            </a:r>
            <a:r>
              <a:rPr lang="de-DE" sz="1800" baseline="-25000" dirty="0" err="1" smtClean="0"/>
              <a:t>j</a:t>
            </a:r>
            <a:r>
              <a:rPr lang="de-DE" sz="1800" baseline="-40000" dirty="0" err="1" smtClean="0"/>
              <a:t>m</a:t>
            </a:r>
            <a:endParaRPr lang="de-DE" sz="1800" baseline="-25000" dirty="0" smtClean="0"/>
          </a:p>
          <a:p>
            <a:pPr lvl="1"/>
            <a:r>
              <a:rPr lang="de-DE" sz="1800" dirty="0" smtClean="0"/>
              <a:t>Sets </a:t>
            </a:r>
            <a:r>
              <a:rPr lang="de-DE" sz="1800" dirty="0" err="1" smtClean="0"/>
              <a:t>Q</a:t>
            </a:r>
            <a:r>
              <a:rPr lang="de-DE" sz="1800" baseline="-25000" dirty="0" err="1" smtClean="0"/>
              <a:t>j</a:t>
            </a:r>
            <a:r>
              <a:rPr lang="de-DE" sz="1800" baseline="30000" dirty="0" err="1" smtClean="0"/>
              <a:t>k</a:t>
            </a:r>
            <a:r>
              <a:rPr lang="de-DE" sz="1800" dirty="0" smtClean="0"/>
              <a:t> </a:t>
            </a:r>
            <a:r>
              <a:rPr lang="de-DE" sz="1800" dirty="0" err="1" smtClean="0"/>
              <a:t>at</a:t>
            </a:r>
            <a:r>
              <a:rPr lang="de-DE" sz="1800" dirty="0" smtClean="0"/>
              <a:t> </a:t>
            </a:r>
            <a:r>
              <a:rPr lang="de-DE" sz="1800" dirty="0" err="1" smtClean="0"/>
              <a:t>pertubation</a:t>
            </a:r>
            <a:r>
              <a:rPr lang="de-DE" sz="1800" dirty="0" smtClean="0"/>
              <a:t> </a:t>
            </a:r>
            <a:r>
              <a:rPr lang="de-DE" sz="1800" dirty="0" err="1" smtClean="0"/>
              <a:t>branch</a:t>
            </a:r>
            <a:r>
              <a:rPr lang="de-DE" sz="1800" dirty="0" smtClean="0"/>
              <a:t> j 	</a:t>
            </a:r>
            <a:r>
              <a:rPr lang="de-DE" sz="1800" dirty="0" err="1" smtClean="0"/>
              <a:t>Q</a:t>
            </a:r>
            <a:r>
              <a:rPr lang="de-DE" sz="1800" baseline="-25000" dirty="0" err="1" smtClean="0"/>
              <a:t>j</a:t>
            </a:r>
            <a:r>
              <a:rPr lang="de-DE" sz="1800" baseline="30000" dirty="0" err="1" smtClean="0"/>
              <a:t>k</a:t>
            </a:r>
            <a:r>
              <a:rPr lang="de-DE" sz="1800" dirty="0" smtClean="0"/>
              <a:t> := { x : x</a:t>
            </a:r>
            <a:r>
              <a:rPr lang="de-DE" sz="1800" baseline="-25000" dirty="0" smtClean="0"/>
              <a:t>j</a:t>
            </a:r>
            <a:r>
              <a:rPr lang="de-DE" sz="1800" baseline="-40000" dirty="0" smtClean="0"/>
              <a:t>1</a:t>
            </a:r>
            <a:r>
              <a:rPr lang="de-DE" sz="1800" dirty="0" smtClean="0"/>
              <a:t>=...=</a:t>
            </a:r>
            <a:r>
              <a:rPr lang="de-DE" sz="1800" dirty="0" err="1" smtClean="0"/>
              <a:t>x</a:t>
            </a:r>
            <a:r>
              <a:rPr lang="de-DE" sz="1800" baseline="-25000" dirty="0" err="1" smtClean="0"/>
              <a:t>j</a:t>
            </a:r>
            <a:r>
              <a:rPr lang="de-DE" sz="1800" baseline="-40000" dirty="0" err="1" smtClean="0"/>
              <a:t>k</a:t>
            </a:r>
            <a:r>
              <a:rPr lang="de-DE" sz="1800" dirty="0" smtClean="0"/>
              <a:t>=1 },</a:t>
            </a:r>
            <a:br>
              <a:rPr lang="de-DE" sz="1800" dirty="0" smtClean="0"/>
            </a:br>
            <a:r>
              <a:rPr lang="de-DE" sz="1800" dirty="0" smtClean="0"/>
              <a:t>						k=0,...,m</a:t>
            </a:r>
          </a:p>
          <a:p>
            <a:pPr lvl="1"/>
            <a:r>
              <a:rPr lang="de-DE" sz="1800" dirty="0" err="1" smtClean="0"/>
              <a:t>Branch</a:t>
            </a:r>
            <a:r>
              <a:rPr lang="de-DE" sz="1800" dirty="0" smtClean="0"/>
              <a:t> on </a:t>
            </a:r>
            <a:r>
              <a:rPr lang="de-DE" sz="1800" dirty="0" err="1" smtClean="0"/>
              <a:t>Q</a:t>
            </a:r>
            <a:r>
              <a:rPr lang="de-DE" sz="1800" baseline="-25000" dirty="0" err="1" smtClean="0"/>
              <a:t>j</a:t>
            </a:r>
            <a:r>
              <a:rPr lang="de-DE" sz="1800" baseline="30000" dirty="0" err="1" smtClean="0"/>
              <a:t>m</a:t>
            </a:r>
            <a:endParaRPr lang="de-DE" sz="1800" dirty="0" smtClean="0"/>
          </a:p>
          <a:p>
            <a:pPr lvl="2"/>
            <a:r>
              <a:rPr lang="de-DE" sz="1600" dirty="0" smtClean="0">
                <a:solidFill>
                  <a:schemeClr val="tx1"/>
                </a:solidFill>
              </a:rPr>
              <a:t>Repeat </a:t>
            </a:r>
            <a:r>
              <a:rPr lang="de-DE" sz="1600" dirty="0" err="1" smtClean="0">
                <a:solidFill>
                  <a:schemeClr val="tx1"/>
                </a:solidFill>
              </a:rPr>
              <a:t>perturbation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branching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to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plunge</a:t>
            </a:r>
            <a:endParaRPr lang="de-DE" sz="1600" dirty="0" smtClean="0">
              <a:solidFill>
                <a:schemeClr val="tx1"/>
              </a:solidFill>
            </a:endParaRPr>
          </a:p>
          <a:p>
            <a:pPr lvl="2"/>
            <a:r>
              <a:rPr lang="de-DE" sz="1600" dirty="0" smtClean="0">
                <a:solidFill>
                  <a:schemeClr val="tx1"/>
                </a:solidFill>
              </a:rPr>
              <a:t>Backtrack </a:t>
            </a:r>
            <a:r>
              <a:rPr lang="de-DE" sz="1600" dirty="0" err="1" smtClean="0">
                <a:solidFill>
                  <a:schemeClr val="tx1"/>
                </a:solidFill>
              </a:rPr>
              <a:t>to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Q</a:t>
            </a:r>
            <a:r>
              <a:rPr lang="de-DE" sz="1600" baseline="-25000" dirty="0" err="1" smtClean="0">
                <a:solidFill>
                  <a:schemeClr val="tx1"/>
                </a:solidFill>
              </a:rPr>
              <a:t>j</a:t>
            </a:r>
            <a:r>
              <a:rPr lang="de-DE" sz="1600" baseline="30000" dirty="0" err="1" smtClean="0">
                <a:solidFill>
                  <a:schemeClr val="tx1"/>
                </a:solidFill>
                <a:sym typeface="Symbol" pitchFamily="18" charset="2"/>
              </a:rPr>
              <a:t></a:t>
            </a:r>
            <a:r>
              <a:rPr lang="de-DE" sz="1600" baseline="30000" dirty="0" err="1" smtClean="0">
                <a:solidFill>
                  <a:schemeClr val="tx1"/>
                </a:solidFill>
              </a:rPr>
              <a:t>m</a:t>
            </a:r>
            <a:r>
              <a:rPr lang="de-DE" sz="1600" baseline="30000" dirty="0" smtClean="0">
                <a:solidFill>
                  <a:schemeClr val="tx1"/>
                </a:solidFill>
              </a:rPr>
              <a:t>/2</a:t>
            </a:r>
            <a:r>
              <a:rPr lang="de-DE" sz="1600" baseline="30000" dirty="0" smtClean="0">
                <a:solidFill>
                  <a:schemeClr val="tx1"/>
                </a:solidFill>
                <a:sym typeface="Symbol" pitchFamily="18" charset="2"/>
              </a:rPr>
              <a:t>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and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set</a:t>
            </a:r>
            <a:r>
              <a:rPr lang="de-DE" sz="1600" dirty="0" smtClean="0">
                <a:solidFill>
                  <a:schemeClr val="tx1"/>
                </a:solidFill>
              </a:rPr>
              <a:t> m := </a:t>
            </a:r>
            <a:r>
              <a:rPr lang="de-DE" sz="1600" dirty="0" smtClean="0">
                <a:solidFill>
                  <a:schemeClr val="tx1"/>
                </a:solidFill>
                <a:sym typeface="Symbol" pitchFamily="18" charset="2"/>
              </a:rPr>
              <a:t></a:t>
            </a:r>
            <a:r>
              <a:rPr lang="de-DE" sz="1600" dirty="0" smtClean="0">
                <a:solidFill>
                  <a:schemeClr val="tx1"/>
                </a:solidFill>
              </a:rPr>
              <a:t>m/2</a:t>
            </a:r>
            <a:r>
              <a:rPr lang="de-DE" sz="1600" dirty="0" smtClean="0">
                <a:solidFill>
                  <a:schemeClr val="tx1"/>
                </a:solidFill>
                <a:sym typeface="Symbol" pitchFamily="18" charset="2"/>
              </a:rPr>
              <a:t>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to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prune</a:t>
            </a:r>
            <a:endParaRPr lang="de-DE" dirty="0" smtClean="0">
              <a:solidFill>
                <a:schemeClr val="tx1"/>
              </a:solidFill>
            </a:endParaRPr>
          </a:p>
        </p:txBody>
      </p:sp>
      <p:grpSp>
        <p:nvGrpSpPr>
          <p:cNvPr id="71686" name="Gruppieren 29"/>
          <p:cNvGrpSpPr>
            <a:grpSpLocks/>
          </p:cNvGrpSpPr>
          <p:nvPr/>
        </p:nvGrpSpPr>
        <p:grpSpPr bwMode="auto">
          <a:xfrm>
            <a:off x="4357688" y="3357563"/>
            <a:ext cx="4857750" cy="3214687"/>
            <a:chOff x="917575" y="1335088"/>
            <a:chExt cx="8226425" cy="5522912"/>
          </a:xfrm>
        </p:grpSpPr>
        <p:sp>
          <p:nvSpPr>
            <p:cNvPr id="6" name="Foliennummernplatzhalter 4"/>
            <p:cNvSpPr txBox="1">
              <a:spLocks/>
            </p:cNvSpPr>
            <p:nvPr/>
          </p:nvSpPr>
          <p:spPr bwMode="auto">
            <a:xfrm>
              <a:off x="6732528" y="6598901"/>
              <a:ext cx="2411472" cy="259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28797" rIns="91430" bIns="45715"/>
            <a:lstStyle/>
            <a:p>
              <a:pPr algn="r">
                <a:defRPr/>
              </a:pPr>
              <a:fld id="{0B3F0A55-9B64-458D-A419-F4E96FD7B0A1}" type="slidenum">
                <a:rPr lang="de-DE" sz="900">
                  <a:solidFill>
                    <a:schemeClr val="bg1"/>
                  </a:solidFill>
                  <a:latin typeface="+mn-lt"/>
                  <a:cs typeface="+mn-cs"/>
                </a:rPr>
                <a:pPr algn="r">
                  <a:defRPr/>
                </a:pPr>
                <a:t>29</a:t>
              </a:fld>
              <a:endParaRPr lang="de-DE" sz="90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71688" name="AutoShape 6"/>
            <p:cNvSpPr>
              <a:spLocks noChangeArrowheads="1"/>
            </p:cNvSpPr>
            <p:nvPr/>
          </p:nvSpPr>
          <p:spPr bwMode="auto">
            <a:xfrm>
              <a:off x="7489825" y="2868613"/>
              <a:ext cx="588963" cy="585787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1200">
                  <a:latin typeface="Tahoma" pitchFamily="34" charset="0"/>
                </a:rPr>
                <a:t>Q</a:t>
              </a:r>
              <a:r>
                <a:rPr lang="de-DE" sz="1200" baseline="-25000">
                  <a:latin typeface="Tahoma" pitchFamily="34" charset="0"/>
                </a:rPr>
                <a:t>j</a:t>
              </a:r>
              <a:r>
                <a:rPr lang="de-DE" sz="1200" baseline="30000">
                  <a:latin typeface="Tahoma" pitchFamily="34" charset="0"/>
                </a:rPr>
                <a:t>2</a:t>
              </a:r>
            </a:p>
          </p:txBody>
        </p:sp>
        <p:sp>
          <p:nvSpPr>
            <p:cNvPr id="71689" name="AutoShape 7"/>
            <p:cNvSpPr>
              <a:spLocks noChangeArrowheads="1"/>
            </p:cNvSpPr>
            <p:nvPr/>
          </p:nvSpPr>
          <p:spPr bwMode="auto">
            <a:xfrm>
              <a:off x="5621338" y="4557713"/>
              <a:ext cx="919162" cy="585787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1200">
                  <a:latin typeface="Tahoma" pitchFamily="34" charset="0"/>
                </a:rPr>
                <a:t>Q</a:t>
              </a:r>
              <a:r>
                <a:rPr lang="de-DE" sz="1200" baseline="-25000">
                  <a:latin typeface="Tahoma" pitchFamily="34" charset="0"/>
                </a:rPr>
                <a:t>j</a:t>
              </a:r>
              <a:r>
                <a:rPr lang="de-DE" sz="1200" baseline="30000">
                  <a:latin typeface="Tahoma" pitchFamily="34" charset="0"/>
                  <a:sym typeface="Symbol" pitchFamily="18" charset="2"/>
                </a:rPr>
                <a:t></a:t>
              </a:r>
              <a:r>
                <a:rPr lang="de-DE" sz="1200" baseline="30000">
                  <a:latin typeface="Tahoma" pitchFamily="34" charset="0"/>
                </a:rPr>
                <a:t>m/4</a:t>
              </a:r>
              <a:r>
                <a:rPr lang="de-DE" sz="1200" baseline="30000">
                  <a:latin typeface="Tahoma" pitchFamily="34" charset="0"/>
                  <a:sym typeface="Symbol" pitchFamily="18" charset="2"/>
                </a:rPr>
                <a:t></a:t>
              </a:r>
            </a:p>
          </p:txBody>
        </p:sp>
        <p:sp>
          <p:nvSpPr>
            <p:cNvPr id="71690" name="AutoShape 8"/>
            <p:cNvSpPr>
              <a:spLocks noChangeArrowheads="1"/>
            </p:cNvSpPr>
            <p:nvPr/>
          </p:nvSpPr>
          <p:spPr bwMode="auto">
            <a:xfrm>
              <a:off x="3643313" y="5348288"/>
              <a:ext cx="1185862" cy="585787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1200">
                  <a:latin typeface="Tahoma" pitchFamily="34" charset="0"/>
                </a:rPr>
                <a:t>Q</a:t>
              </a:r>
              <a:r>
                <a:rPr lang="de-DE" sz="1200" baseline="-25000">
                  <a:latin typeface="Tahoma" pitchFamily="34" charset="0"/>
                </a:rPr>
                <a:t>j</a:t>
              </a:r>
              <a:r>
                <a:rPr lang="de-DE" sz="1200" baseline="30000">
                  <a:latin typeface="Tahoma" pitchFamily="34" charset="0"/>
                  <a:sym typeface="Symbol" pitchFamily="18" charset="2"/>
                </a:rPr>
                <a:t></a:t>
              </a:r>
              <a:r>
                <a:rPr lang="de-DE" sz="1200" baseline="30000">
                  <a:latin typeface="Tahoma" pitchFamily="34" charset="0"/>
                </a:rPr>
                <a:t>m/2</a:t>
              </a:r>
              <a:r>
                <a:rPr lang="de-DE" sz="1200" baseline="30000">
                  <a:latin typeface="Tahoma" pitchFamily="34" charset="0"/>
                  <a:sym typeface="Symbol" pitchFamily="18" charset="2"/>
                </a:rPr>
                <a:t></a:t>
              </a:r>
            </a:p>
          </p:txBody>
        </p:sp>
        <p:sp>
          <p:nvSpPr>
            <p:cNvPr id="71691" name="AutoShape 9"/>
            <p:cNvSpPr>
              <a:spLocks noChangeArrowheads="1"/>
            </p:cNvSpPr>
            <p:nvPr/>
          </p:nvSpPr>
          <p:spPr bwMode="auto">
            <a:xfrm>
              <a:off x="917575" y="6211888"/>
              <a:ext cx="1747838" cy="585787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1200">
                  <a:latin typeface="Tahoma" pitchFamily="34" charset="0"/>
                </a:rPr>
                <a:t>Q</a:t>
              </a:r>
              <a:r>
                <a:rPr lang="de-DE" sz="1200" baseline="-25000">
                  <a:latin typeface="Tahoma" pitchFamily="34" charset="0"/>
                </a:rPr>
                <a:t>j</a:t>
              </a:r>
              <a:r>
                <a:rPr lang="de-DE" sz="1200" baseline="30000">
                  <a:latin typeface="Tahoma" pitchFamily="34" charset="0"/>
                </a:rPr>
                <a:t>m</a:t>
              </a:r>
            </a:p>
          </p:txBody>
        </p:sp>
        <p:sp>
          <p:nvSpPr>
            <p:cNvPr id="71692" name="AutoShape 10"/>
            <p:cNvSpPr>
              <a:spLocks noChangeArrowheads="1"/>
            </p:cNvSpPr>
            <p:nvPr/>
          </p:nvSpPr>
          <p:spPr bwMode="auto">
            <a:xfrm>
              <a:off x="7869238" y="1335088"/>
              <a:ext cx="1079500" cy="58578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1200">
                  <a:latin typeface="Tahoma" pitchFamily="34" charset="0"/>
                </a:rPr>
                <a:t>Q</a:t>
              </a:r>
              <a:r>
                <a:rPr lang="de-DE" sz="1200" baseline="-25000">
                  <a:latin typeface="Tahoma" pitchFamily="34" charset="0"/>
                </a:rPr>
                <a:t>j-1</a:t>
              </a:r>
              <a:r>
                <a:rPr lang="de-DE" sz="1200" baseline="30000">
                  <a:latin typeface="Tahoma" pitchFamily="34" charset="0"/>
                  <a:sym typeface="Symbol" pitchFamily="18" charset="2"/>
                </a:rPr>
                <a:t></a:t>
              </a:r>
              <a:r>
                <a:rPr lang="de-DE" sz="1200" baseline="30000">
                  <a:latin typeface="Tahoma" pitchFamily="34" charset="0"/>
                </a:rPr>
                <a:t>p/q</a:t>
              </a:r>
              <a:r>
                <a:rPr lang="de-DE" sz="1200" baseline="30000">
                  <a:latin typeface="Tahoma" pitchFamily="34" charset="0"/>
                  <a:sym typeface="Symbol" pitchFamily="18" charset="2"/>
                </a:rPr>
                <a:t></a:t>
              </a:r>
            </a:p>
          </p:txBody>
        </p:sp>
        <p:cxnSp>
          <p:nvCxnSpPr>
            <p:cNvPr id="71693" name="AutoShape 11"/>
            <p:cNvCxnSpPr>
              <a:cxnSpLocks noChangeShapeType="1"/>
              <a:stCxn id="71696" idx="2"/>
              <a:endCxn id="71688" idx="0"/>
            </p:cNvCxnSpPr>
            <p:nvPr/>
          </p:nvCxnSpPr>
          <p:spPr bwMode="auto">
            <a:xfrm flipH="1">
              <a:off x="7785100" y="2713038"/>
              <a:ext cx="252413" cy="1555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694" name="AutoShape 14"/>
            <p:cNvCxnSpPr>
              <a:cxnSpLocks noChangeShapeType="1"/>
              <a:stCxn id="71689" idx="2"/>
              <a:endCxn id="71690" idx="0"/>
            </p:cNvCxnSpPr>
            <p:nvPr/>
          </p:nvCxnSpPr>
          <p:spPr bwMode="auto">
            <a:xfrm flipH="1">
              <a:off x="4237038" y="5143500"/>
              <a:ext cx="1844675" cy="204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695" name="AutoShape 15"/>
            <p:cNvCxnSpPr>
              <a:cxnSpLocks noChangeShapeType="1"/>
              <a:stCxn id="71690" idx="2"/>
              <a:endCxn id="71691" idx="0"/>
            </p:cNvCxnSpPr>
            <p:nvPr/>
          </p:nvCxnSpPr>
          <p:spPr bwMode="auto">
            <a:xfrm flipH="1">
              <a:off x="1792288" y="5934075"/>
              <a:ext cx="2444750" cy="2778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696" name="AutoShape 16"/>
            <p:cNvSpPr>
              <a:spLocks noChangeArrowheads="1"/>
            </p:cNvSpPr>
            <p:nvPr/>
          </p:nvSpPr>
          <p:spPr bwMode="auto">
            <a:xfrm>
              <a:off x="7812088" y="2127250"/>
              <a:ext cx="450850" cy="5857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1200">
                  <a:latin typeface="Tahoma" pitchFamily="34" charset="0"/>
                </a:rPr>
                <a:t>Q</a:t>
              </a:r>
              <a:r>
                <a:rPr lang="de-DE" sz="1200" baseline="-25000">
                  <a:latin typeface="Tahoma" pitchFamily="34" charset="0"/>
                </a:rPr>
                <a:t>j</a:t>
              </a:r>
              <a:r>
                <a:rPr lang="de-DE" sz="1200" baseline="30000">
                  <a:latin typeface="Tahoma" pitchFamily="34" charset="0"/>
                </a:rPr>
                <a:t>1</a:t>
              </a:r>
            </a:p>
          </p:txBody>
        </p:sp>
        <p:cxnSp>
          <p:nvCxnSpPr>
            <p:cNvPr id="71697" name="AutoShape 17"/>
            <p:cNvCxnSpPr>
              <a:cxnSpLocks noChangeShapeType="1"/>
              <a:stCxn id="71692" idx="2"/>
              <a:endCxn id="71696" idx="0"/>
            </p:cNvCxnSpPr>
            <p:nvPr/>
          </p:nvCxnSpPr>
          <p:spPr bwMode="auto">
            <a:xfrm flipH="1">
              <a:off x="8037513" y="1920875"/>
              <a:ext cx="371475" cy="2063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698" name="AutoShape 18"/>
            <p:cNvSpPr>
              <a:spLocks noChangeArrowheads="1"/>
            </p:cNvSpPr>
            <p:nvPr/>
          </p:nvSpPr>
          <p:spPr bwMode="auto">
            <a:xfrm>
              <a:off x="7077075" y="3638550"/>
              <a:ext cx="844550" cy="5857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1200">
                  <a:latin typeface="Tahoma" pitchFamily="34" charset="0"/>
                </a:rPr>
                <a:t>Q</a:t>
              </a:r>
              <a:r>
                <a:rPr lang="de-DE" sz="1200" baseline="-25000">
                  <a:latin typeface="Tahoma" pitchFamily="34" charset="0"/>
                </a:rPr>
                <a:t>j</a:t>
              </a:r>
              <a:r>
                <a:rPr lang="de-DE" sz="1200" baseline="30000">
                  <a:latin typeface="Tahoma" pitchFamily="34" charset="0"/>
                </a:rPr>
                <a:t>4</a:t>
              </a:r>
            </a:p>
          </p:txBody>
        </p:sp>
        <p:cxnSp>
          <p:nvCxnSpPr>
            <p:cNvPr id="71699" name="AutoShape 19"/>
            <p:cNvCxnSpPr>
              <a:cxnSpLocks noChangeShapeType="1"/>
              <a:stCxn id="71688" idx="2"/>
              <a:endCxn id="71698" idx="0"/>
            </p:cNvCxnSpPr>
            <p:nvPr/>
          </p:nvCxnSpPr>
          <p:spPr bwMode="auto">
            <a:xfrm flipH="1">
              <a:off x="7499350" y="3454400"/>
              <a:ext cx="285750" cy="1841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700" name="Line 22"/>
            <p:cNvSpPr>
              <a:spLocks noChangeShapeType="1"/>
            </p:cNvSpPr>
            <p:nvPr/>
          </p:nvSpPr>
          <p:spPr bwMode="auto">
            <a:xfrm>
              <a:off x="6091238" y="5154613"/>
              <a:ext cx="500062" cy="158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01" name="Line 23"/>
            <p:cNvSpPr>
              <a:spLocks noChangeShapeType="1"/>
            </p:cNvSpPr>
            <p:nvPr/>
          </p:nvSpPr>
          <p:spPr bwMode="auto">
            <a:xfrm>
              <a:off x="4244975" y="5943600"/>
              <a:ext cx="500063" cy="158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02" name="Line 24"/>
            <p:cNvSpPr>
              <a:spLocks noChangeShapeType="1"/>
            </p:cNvSpPr>
            <p:nvPr/>
          </p:nvSpPr>
          <p:spPr bwMode="auto">
            <a:xfrm>
              <a:off x="7499350" y="4222750"/>
              <a:ext cx="425450" cy="149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03" name="Line 25"/>
            <p:cNvSpPr>
              <a:spLocks noChangeShapeType="1"/>
            </p:cNvSpPr>
            <p:nvPr/>
          </p:nvSpPr>
          <p:spPr bwMode="auto">
            <a:xfrm>
              <a:off x="7812088" y="3440113"/>
              <a:ext cx="350837" cy="2016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04" name="Line 26"/>
            <p:cNvSpPr>
              <a:spLocks noChangeShapeType="1"/>
            </p:cNvSpPr>
            <p:nvPr/>
          </p:nvSpPr>
          <p:spPr bwMode="auto">
            <a:xfrm>
              <a:off x="8059738" y="2709863"/>
              <a:ext cx="277812" cy="158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05" name="Line 27"/>
            <p:cNvSpPr>
              <a:spLocks noChangeShapeType="1"/>
            </p:cNvSpPr>
            <p:nvPr/>
          </p:nvSpPr>
          <p:spPr bwMode="auto">
            <a:xfrm>
              <a:off x="8424863" y="1938338"/>
              <a:ext cx="330200" cy="180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71706" name="Group 31"/>
            <p:cNvGrpSpPr>
              <a:grpSpLocks/>
            </p:cNvGrpSpPr>
            <p:nvPr/>
          </p:nvGrpSpPr>
          <p:grpSpPr bwMode="auto">
            <a:xfrm>
              <a:off x="6081713" y="4222750"/>
              <a:ext cx="1417637" cy="334963"/>
              <a:chOff x="3831" y="2660"/>
              <a:chExt cx="893" cy="211"/>
            </a:xfrm>
          </p:grpSpPr>
          <p:cxnSp>
            <p:nvCxnSpPr>
              <p:cNvPr id="71707" name="AutoShape 29"/>
              <p:cNvCxnSpPr>
                <a:cxnSpLocks noChangeShapeType="1"/>
                <a:stCxn id="71702" idx="0"/>
                <a:endCxn id="71689" idx="0"/>
              </p:cNvCxnSpPr>
              <p:nvPr/>
            </p:nvCxnSpPr>
            <p:spPr bwMode="auto">
              <a:xfrm flipH="1">
                <a:off x="3831" y="2660"/>
                <a:ext cx="893" cy="21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1708" name="Rectangle 30"/>
              <p:cNvSpPr>
                <a:spLocks noChangeArrowheads="1"/>
              </p:cNvSpPr>
              <p:nvPr/>
            </p:nvSpPr>
            <p:spPr bwMode="auto">
              <a:xfrm>
                <a:off x="4186" y="2726"/>
                <a:ext cx="234" cy="1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3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98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39"/>
          <p:cNvGrpSpPr>
            <a:grpSpLocks noChangeAspect="1"/>
          </p:cNvGrpSpPr>
          <p:nvPr/>
        </p:nvGrpSpPr>
        <p:grpSpPr bwMode="auto">
          <a:xfrm>
            <a:off x="3675831" y="836613"/>
            <a:ext cx="5000625" cy="2692400"/>
            <a:chOff x="754032" y="2922581"/>
            <a:chExt cx="9144064" cy="4637094"/>
          </a:xfrm>
        </p:grpSpPr>
        <p:pic>
          <p:nvPicPr>
            <p:cNvPr id="7190" name="Obrázok 33" descr="grey-distributio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7964" y="4565655"/>
              <a:ext cx="948602" cy="441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1" name="Obrázok 31" descr="grey-distributio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7568" y="4422779"/>
              <a:ext cx="948602" cy="441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2" name="Obrázok 28" descr="grey-distributio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34" y="3494085"/>
              <a:ext cx="948602" cy="441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Obrázok 24" descr="darkgrey-distribution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3716" y="4565655"/>
              <a:ext cx="714380" cy="428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Obrázok 23" descr="darkgrey-distributio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320" y="4422779"/>
              <a:ext cx="714380" cy="44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5" name="Obrázok 20" descr="darkgrey-distributio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048" y="3494085"/>
              <a:ext cx="714380" cy="44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7" name="Zástupný symbol obsahu 4"/>
            <p:cNvGraphicFramePr>
              <a:graphicFrameLocks/>
            </p:cNvGraphicFramePr>
            <p:nvPr/>
          </p:nvGraphicFramePr>
          <p:xfrm>
            <a:off x="754032" y="3422647"/>
            <a:ext cx="9134475" cy="41370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7197" name="Obrázok 27" descr="grey-distributio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32" y="4708531"/>
              <a:ext cx="948602" cy="441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Obrázok 29" descr="grey-distributio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420" y="5637225"/>
              <a:ext cx="948602" cy="441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9" name="Obrázok 30" descr="grey-distributio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2" y="2922581"/>
              <a:ext cx="948602" cy="441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Obrázok 32" descr="grey-distributio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758" y="6208729"/>
              <a:ext cx="948602" cy="441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1" name="Obrázok 25" descr="red-distribution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7172" y="5637225"/>
              <a:ext cx="711814" cy="44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2" name="Obrázok 26" descr="red-distribution.png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758" y="4351341"/>
              <a:ext cx="642942" cy="516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3" name="Obrázok 35" descr="red-distribution.png"/>
            <p:cNvPicPr>
              <a:picLocks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5154" y="4494218"/>
              <a:ext cx="642942" cy="500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8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Railway Challenges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lvl="2">
              <a:buFont typeface="Wingdings 3" pitchFamily="18" charset="2"/>
              <a:buNone/>
              <a:defRPr/>
            </a:pPr>
            <a:endParaRPr lang="de-DE" dirty="0" smtClean="0"/>
          </a:p>
          <a:p>
            <a:pPr lvl="1">
              <a:buFont typeface="Wingdings 3" pitchFamily="18" charset="2"/>
              <a:buNone/>
              <a:defRPr/>
            </a:pPr>
            <a:r>
              <a:rPr lang="de-DE" dirty="0" smtClean="0"/>
              <a:t>Basic Rolling Stock </a:t>
            </a:r>
            <a:r>
              <a:rPr lang="de-DE" dirty="0" err="1" smtClean="0"/>
              <a:t>Rostering</a:t>
            </a:r>
            <a:r>
              <a:rPr lang="de-DE" dirty="0" smtClean="0"/>
              <a:t> Problem = </a:t>
            </a:r>
            <a:r>
              <a:rPr lang="de-DE" dirty="0" err="1" smtClean="0"/>
              <a:t>Multicommodity</a:t>
            </a:r>
            <a:r>
              <a:rPr lang="de-DE" dirty="0" smtClean="0"/>
              <a:t> Flow Problem</a:t>
            </a:r>
          </a:p>
          <a:p>
            <a:pPr lvl="1">
              <a:defRPr/>
            </a:pPr>
            <a:r>
              <a:rPr lang="de-DE" dirty="0" smtClean="0"/>
              <a:t>Can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solved</a:t>
            </a:r>
            <a:r>
              <a:rPr lang="de-DE" dirty="0" smtClean="0"/>
              <a:t> </a:t>
            </a:r>
            <a:r>
              <a:rPr lang="de-DE" dirty="0" err="1" smtClean="0"/>
              <a:t>efficiently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10</a:t>
            </a:r>
            <a:r>
              <a:rPr lang="de-DE" baseline="30000" dirty="0" smtClean="0"/>
              <a:t>9</a:t>
            </a:r>
            <a:r>
              <a:rPr lang="de-DE" dirty="0" smtClean="0"/>
              <a:t> </a:t>
            </a:r>
            <a:r>
              <a:rPr lang="de-DE" dirty="0" err="1" smtClean="0"/>
              <a:t>arcs</a:t>
            </a:r>
            <a:endParaRPr lang="de-DE" dirty="0" smtClean="0">
              <a:solidFill>
                <a:schemeClr val="tx1"/>
              </a:solidFill>
            </a:endParaRPr>
          </a:p>
          <a:p>
            <a:pPr lvl="1">
              <a:buFont typeface="Wingdings 3" pitchFamily="18" charset="2"/>
              <a:buNone/>
              <a:defRPr/>
            </a:pPr>
            <a:r>
              <a:rPr lang="de-DE" dirty="0" err="1" smtClean="0"/>
              <a:t>Constraints</a:t>
            </a:r>
            <a:r>
              <a:rPr lang="de-DE" dirty="0" smtClean="0"/>
              <a:t> </a:t>
            </a:r>
            <a:r>
              <a:rPr lang="de-DE" dirty="0" err="1" smtClean="0"/>
              <a:t>complicating</a:t>
            </a:r>
            <a:r>
              <a:rPr lang="de-DE" dirty="0" smtClean="0"/>
              <a:t> </a:t>
            </a:r>
            <a:r>
              <a:rPr lang="de-DE" dirty="0" err="1" smtClean="0"/>
              <a:t>rolling</a:t>
            </a:r>
            <a:r>
              <a:rPr lang="de-DE" dirty="0" smtClean="0"/>
              <a:t> stock </a:t>
            </a:r>
            <a:r>
              <a:rPr lang="de-DE" dirty="0" err="1" smtClean="0"/>
              <a:t>rostering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Discretization</a:t>
            </a:r>
            <a:r>
              <a:rPr lang="de-DE" dirty="0" smtClean="0"/>
              <a:t>: Space/Time </a:t>
            </a:r>
            <a:r>
              <a:rPr lang="de-DE" dirty="0" smtClean="0">
                <a:solidFill>
                  <a:schemeClr val="tx1"/>
                </a:solidFill>
              </a:rPr>
              <a:t>("</a:t>
            </a:r>
            <a:r>
              <a:rPr lang="de-DE" dirty="0" err="1" smtClean="0">
                <a:solidFill>
                  <a:schemeClr val="tx1"/>
                </a:solidFill>
              </a:rPr>
              <a:t>Multiscale</a:t>
            </a:r>
            <a:r>
              <a:rPr lang="de-DE" dirty="0" smtClean="0">
                <a:solidFill>
                  <a:schemeClr val="tx1"/>
                </a:solidFill>
              </a:rPr>
              <a:t> Problems") </a:t>
            </a:r>
          </a:p>
          <a:p>
            <a:pPr lvl="1">
              <a:defRPr/>
            </a:pPr>
            <a:r>
              <a:rPr lang="de-DE" dirty="0" err="1" smtClean="0"/>
              <a:t>Robustness</a:t>
            </a:r>
            <a:r>
              <a:rPr lang="de-DE" dirty="0" smtClean="0"/>
              <a:t>: Delay Propagation</a:t>
            </a:r>
          </a:p>
          <a:p>
            <a:pPr lvl="1">
              <a:defRPr/>
            </a:pPr>
            <a:r>
              <a:rPr lang="de-DE" dirty="0" smtClean="0"/>
              <a:t>Path </a:t>
            </a:r>
            <a:r>
              <a:rPr lang="de-DE" dirty="0" err="1" smtClean="0"/>
              <a:t>Constraints</a:t>
            </a:r>
            <a:r>
              <a:rPr lang="de-DE" dirty="0" smtClean="0"/>
              <a:t>: Maintenance, </a:t>
            </a:r>
            <a:r>
              <a:rPr lang="de-DE" dirty="0" err="1" smtClean="0"/>
              <a:t>Parking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>
                <a:solidFill>
                  <a:schemeClr val="tx1"/>
                </a:solidFill>
              </a:rPr>
              <a:t>Configuration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Constraints</a:t>
            </a:r>
            <a:r>
              <a:rPr lang="de-DE" dirty="0" smtClean="0">
                <a:solidFill>
                  <a:schemeClr val="tx1"/>
                </a:solidFill>
              </a:rPr>
              <a:t>: Track </a:t>
            </a:r>
            <a:r>
              <a:rPr lang="de-DE" dirty="0" err="1" smtClean="0">
                <a:solidFill>
                  <a:schemeClr val="tx1"/>
                </a:solidFill>
              </a:rPr>
              <a:t>Usage</a:t>
            </a:r>
            <a:r>
              <a:rPr lang="de-DE" dirty="0" smtClean="0">
                <a:solidFill>
                  <a:schemeClr val="tx1"/>
                </a:solidFill>
              </a:rPr>
              <a:t>, Train </a:t>
            </a:r>
            <a:r>
              <a:rPr lang="de-DE" dirty="0" err="1" smtClean="0">
                <a:solidFill>
                  <a:schemeClr val="tx1"/>
                </a:solidFill>
              </a:rPr>
              <a:t>Composition</a:t>
            </a:r>
            <a:r>
              <a:rPr lang="de-DE" dirty="0" smtClean="0">
                <a:solidFill>
                  <a:schemeClr val="tx1"/>
                </a:solidFill>
              </a:rPr>
              <a:t>, </a:t>
            </a:r>
            <a:r>
              <a:rPr lang="de-DE" dirty="0" err="1" smtClean="0">
                <a:solidFill>
                  <a:schemeClr val="tx1"/>
                </a:solidFill>
              </a:rPr>
              <a:t>Uniformity</a:t>
            </a:r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7181" name="Fußzeilenplatzhalter 3"/>
          <p:cNvSpPr>
            <a:spLocks noGrp="1"/>
          </p:cNvSpPr>
          <p:nvPr>
            <p:ph type="ft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  <a:cs typeface="Arial Unicode MS" pitchFamily="34" charset="-128"/>
              </a:rPr>
              <a:t>Scheduling Problems in Traffic and Transport</a:t>
            </a:r>
            <a:endParaRPr lang="en-GB" smtClean="0">
              <a:solidFill>
                <a:srgbClr val="FFFFFF"/>
              </a:solidFill>
              <a:latin typeface="Tahoma" pitchFamily="34" charset="0"/>
              <a:cs typeface="Arial Unicode MS" pitchFamily="34" charset="-128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9B2297B0-C1BF-4E4B-AA9B-E7CE5AC63FD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7" name="Grafik 11" descr="01_09_Bed_97_2003.tif.preview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4"/>
          <a:stretch>
            <a:fillRect/>
          </a:stretch>
        </p:blipFill>
        <p:spPr bwMode="auto">
          <a:xfrm>
            <a:off x="4641850" y="836613"/>
            <a:ext cx="41338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simplonCorridorTimetable08_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44183" r="27791" b="4733"/>
          <a:stretch>
            <a:fillRect/>
          </a:stretch>
        </p:blipFill>
        <p:spPr bwMode="auto">
          <a:xfrm>
            <a:off x="4641850" y="836613"/>
            <a:ext cx="41338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29" descr="Z:\kombadon_data\trassenboerse\paper2009\mimasbb\pics\micro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836613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fik 32" descr="screenshot6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0"/>
          <a:stretch>
            <a:fillRect/>
          </a:stretch>
        </p:blipFill>
        <p:spPr bwMode="auto">
          <a:xfrm>
            <a:off x="5340350" y="836613"/>
            <a:ext cx="35179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0" descr="45min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836613"/>
            <a:ext cx="327977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afik 27" descr="100_4419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36613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5" descr="800px-WagenstandanzeigerHannover060415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"/>
          <a:stretch>
            <a:fillRect/>
          </a:stretch>
        </p:blipFill>
        <p:spPr bwMode="auto">
          <a:xfrm>
            <a:off x="428625" y="836613"/>
            <a:ext cx="4132263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MapViewer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36613"/>
            <a:ext cx="4132263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Fußzeilenplatzhalter 15"/>
          <p:cNvSpPr txBox="1">
            <a:spLocks noGrp="1"/>
          </p:cNvSpPr>
          <p:nvPr/>
        </p:nvSpPr>
        <p:spPr bwMode="auto">
          <a:xfrm>
            <a:off x="4572000" y="3286125"/>
            <a:ext cx="40719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defTabSz="449263" eaLnBrk="1" hangingPunct="1"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sz="1100" smtClean="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Photo courtesy of DB Mobility Logistics AG</a:t>
            </a:r>
          </a:p>
        </p:txBody>
      </p:sp>
      <p:cxnSp>
        <p:nvCxnSpPr>
          <p:cNvPr id="31" name="Gerade Verbindung mit Pfeil 30"/>
          <p:cNvCxnSpPr>
            <a:cxnSpLocks noChangeShapeType="1"/>
          </p:cNvCxnSpPr>
          <p:nvPr/>
        </p:nvCxnSpPr>
        <p:spPr bwMode="auto">
          <a:xfrm rot="10800000">
            <a:off x="2143125" y="2500313"/>
            <a:ext cx="21431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Gerade Verbindung mit Pfeil 31"/>
          <p:cNvCxnSpPr>
            <a:cxnSpLocks noChangeShapeType="1"/>
          </p:cNvCxnSpPr>
          <p:nvPr/>
        </p:nvCxnSpPr>
        <p:spPr bwMode="auto">
          <a:xfrm rot="5400000" flipH="1" flipV="1">
            <a:off x="5001419" y="1928019"/>
            <a:ext cx="1714500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feld 36"/>
          <p:cNvSpPr txBox="1">
            <a:spLocks noChangeArrowheads="1"/>
          </p:cNvSpPr>
          <p:nvPr/>
        </p:nvSpPr>
        <p:spPr bwMode="auto">
          <a:xfrm>
            <a:off x="357188" y="558800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defTabSz="449263" eaLnBrk="1" hangingPunct="1"/>
            <a:r>
              <a:rPr lang="de-DE" sz="1800" smtClean="0">
                <a:solidFill>
                  <a:srgbClr val="000000"/>
                </a:solidFill>
              </a:rPr>
              <a:t>We want to avoid this!</a:t>
            </a:r>
          </a:p>
        </p:txBody>
      </p:sp>
      <p:sp>
        <p:nvSpPr>
          <p:cNvPr id="38" name="Textfeld 37"/>
          <p:cNvSpPr txBox="1">
            <a:spLocks noChangeArrowheads="1"/>
          </p:cNvSpPr>
          <p:nvPr/>
        </p:nvSpPr>
        <p:spPr bwMode="auto">
          <a:xfrm>
            <a:off x="5175250" y="558800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defTabSz="449263" eaLnBrk="1" hangingPunct="1"/>
            <a:r>
              <a:rPr lang="de-DE" sz="1800" smtClean="0">
                <a:solidFill>
                  <a:srgbClr val="000000"/>
                </a:solidFill>
              </a:rPr>
              <a:t>Simplon Tunnel</a:t>
            </a:r>
          </a:p>
        </p:txBody>
      </p:sp>
      <p:sp>
        <p:nvSpPr>
          <p:cNvPr id="39" name="Fußzeilenplatzhalter 15"/>
          <p:cNvSpPr txBox="1">
            <a:spLocks noGrp="1"/>
          </p:cNvSpPr>
          <p:nvPr/>
        </p:nvSpPr>
        <p:spPr bwMode="auto">
          <a:xfrm>
            <a:off x="5286375" y="3286125"/>
            <a:ext cx="32861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defTabSz="449263" eaLnBrk="1" hangingPunct="1"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sz="1100" smtClean="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Visualization based on JavaView</a:t>
            </a:r>
          </a:p>
        </p:txBody>
      </p:sp>
      <p:pic>
        <p:nvPicPr>
          <p:cNvPr id="4" name="ice-12030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8625" y="836613"/>
            <a:ext cx="3600450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59A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59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59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59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59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" presetID="3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89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206" grpId="0"/>
      <p:bldP spid="8206" grpId="1"/>
      <p:bldP spid="37" grpId="0"/>
      <p:bldP spid="38" grpId="0"/>
      <p:bldP spid="38" grpId="1"/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Ralf Borndörfer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C627FA-4459-400D-A188-A93D8ABE8F12}" type="slidenum">
              <a:rPr lang="de-DE"/>
              <a:pPr/>
              <a:t>30</a:t>
            </a:fld>
            <a:endParaRPr lang="de-DE"/>
          </a:p>
        </p:txBody>
      </p:sp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 Simple LP-Bound</a:t>
            </a:r>
          </a:p>
        </p:txBody>
      </p:sp>
      <p:sp>
        <p:nvSpPr>
          <p:cNvPr id="875535" name="Rectangle 1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de-DE" sz="2400"/>
              <a:t> </a:t>
            </a:r>
          </a:p>
          <a:p>
            <a:endParaRPr lang="de-DE" sz="2400"/>
          </a:p>
          <a:p>
            <a:r>
              <a:rPr lang="de-DE" sz="2400"/>
              <a:t> </a:t>
            </a:r>
          </a:p>
          <a:p>
            <a:endParaRPr lang="de-DE" sz="2400"/>
          </a:p>
          <a:p>
            <a:r>
              <a:rPr lang="de-DE" sz="2400"/>
              <a:t> </a:t>
            </a:r>
          </a:p>
          <a:p>
            <a:r>
              <a:rPr lang="de-DE" sz="2400"/>
              <a:t> </a:t>
            </a:r>
          </a:p>
          <a:p>
            <a:endParaRPr lang="de-DE" sz="2400"/>
          </a:p>
          <a:p>
            <a:r>
              <a:rPr lang="de-DE" sz="2400" b="1"/>
              <a:t>Lemma (BS [2007]):</a:t>
            </a:r>
            <a:r>
              <a:rPr lang="de-DE" sz="2400"/>
              <a:t> </a:t>
            </a:r>
          </a:p>
        </p:txBody>
      </p:sp>
      <p:pic>
        <p:nvPicPr>
          <p:cNvPr id="875525" name="Picture 5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586287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5539" name="Picture 19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48682"/>
            <a:ext cx="4214812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5552" name="Group 32"/>
          <p:cNvGrpSpPr>
            <a:grpSpLocks/>
          </p:cNvGrpSpPr>
          <p:nvPr/>
        </p:nvGrpSpPr>
        <p:grpSpPr bwMode="auto">
          <a:xfrm>
            <a:off x="483419" y="1524794"/>
            <a:ext cx="7910512" cy="463550"/>
            <a:chOff x="707" y="1282"/>
            <a:chExt cx="4983" cy="292"/>
          </a:xfrm>
        </p:grpSpPr>
        <p:pic>
          <p:nvPicPr>
            <p:cNvPr id="875528" name="Picture 8" descr="TP_tmp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" y="1282"/>
              <a:ext cx="2352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75531" name="Picture 11" descr="TP_tmp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1" y="1282"/>
              <a:ext cx="2339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875540" name="Object 20"/>
            <p:cNvGraphicFramePr>
              <a:graphicFrameLocks noChangeAspect="1"/>
            </p:cNvGraphicFramePr>
            <p:nvPr/>
          </p:nvGraphicFramePr>
          <p:xfrm>
            <a:off x="3082" y="1282"/>
            <a:ext cx="258" cy="2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9732" name="Formel" r:id="rId16" imgW="190440" imgH="152280" progId="Equation.3">
                    <p:embed/>
                  </p:oleObj>
                </mc:Choice>
                <mc:Fallback>
                  <p:oleObj name="Formel" r:id="rId16" imgW="190440" imgH="152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2" y="1282"/>
                          <a:ext cx="258" cy="2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75551" name="Group 31"/>
          <p:cNvGrpSpPr>
            <a:grpSpLocks/>
          </p:cNvGrpSpPr>
          <p:nvPr/>
        </p:nvGrpSpPr>
        <p:grpSpPr bwMode="auto">
          <a:xfrm>
            <a:off x="483419" y="2659857"/>
            <a:ext cx="7038975" cy="485775"/>
            <a:chOff x="699" y="1997"/>
            <a:chExt cx="4434" cy="306"/>
          </a:xfrm>
        </p:grpSpPr>
        <p:pic>
          <p:nvPicPr>
            <p:cNvPr id="875537" name="Picture 17" descr="TP_tmp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" y="1997"/>
              <a:ext cx="2060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75538" name="Picture 18" descr="TP_tmp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" y="1997"/>
              <a:ext cx="1984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875549" name="Object 29"/>
            <p:cNvGraphicFramePr>
              <a:graphicFrameLocks noChangeAspect="1"/>
            </p:cNvGraphicFramePr>
            <p:nvPr/>
          </p:nvGraphicFramePr>
          <p:xfrm>
            <a:off x="2840" y="1997"/>
            <a:ext cx="308" cy="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9733" name="Formel" r:id="rId20" imgW="190440" imgH="152280" progId="Equation.3">
                    <p:embed/>
                  </p:oleObj>
                </mc:Choice>
                <mc:Fallback>
                  <p:oleObj name="Formel" r:id="rId20" imgW="190440" imgH="152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0" y="1997"/>
                          <a:ext cx="308" cy="2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75553" name="Picture 3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1" y="3259932"/>
            <a:ext cx="5722938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5554" name="Picture 34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1" y="3715544"/>
            <a:ext cx="55022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5555" name="Picture 35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013176"/>
            <a:ext cx="30495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96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Solving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LP-Relaxation </a:t>
            </a:r>
          </a:p>
        </p:txBody>
      </p:sp>
      <p:sp>
        <p:nvSpPr>
          <p:cNvPr id="14338" name="Fußzeilenplatzhalter 3"/>
          <p:cNvSpPr>
            <a:spLocks noGrp="1"/>
          </p:cNvSpPr>
          <p:nvPr>
            <p:ph type="ft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de-DE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4340" name="Picture 3" descr="570cg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4889"/>
          <a:stretch>
            <a:fillRect/>
          </a:stretch>
        </p:blipFill>
        <p:spPr bwMode="auto">
          <a:xfrm>
            <a:off x="0" y="642938"/>
            <a:ext cx="914400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EAB7F245-9CC6-4FD2-B863-306FCE9F3AC3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8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42" name="Group 10"/>
          <p:cNvGrpSpPr>
            <a:grpSpLocks/>
          </p:cNvGrpSpPr>
          <p:nvPr/>
        </p:nvGrpSpPr>
        <p:grpSpPr bwMode="auto">
          <a:xfrm>
            <a:off x="111125" y="762000"/>
            <a:ext cx="8978900" cy="4841875"/>
            <a:chOff x="70" y="816"/>
            <a:chExt cx="5656" cy="3050"/>
          </a:xfrm>
        </p:grpSpPr>
        <p:pic>
          <p:nvPicPr>
            <p:cNvPr id="146440" name="Picture 8" descr="Y:\kombadon\TS-OPT\TS-OPT\scripts\ts-log-PCP_24H_NS_BUNDLE_BNB-100401-17%003A22%003A4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8" t="7158" r="13895" b="46529"/>
            <a:stretch>
              <a:fillRect/>
            </a:stretch>
          </p:blipFill>
          <p:spPr bwMode="auto">
            <a:xfrm>
              <a:off x="70" y="816"/>
              <a:ext cx="2970" cy="2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441" name="Picture 9" descr="Y:\kombadon\TS-OPT\TS-OPT\scripts\ts-log-PCP_24H_NS_BUNDLE_BNB_TW_30-100331-15%003A46%003A57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8" t="10738" r="16211" b="42949"/>
            <a:stretch>
              <a:fillRect/>
            </a:stretch>
          </p:blipFill>
          <p:spPr bwMode="auto">
            <a:xfrm>
              <a:off x="2864" y="1036"/>
              <a:ext cx="2862" cy="2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6434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146435" name="Rectangle 2052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-244475"/>
            <a:ext cx="7488237" cy="1030288"/>
          </a:xfrm>
        </p:spPr>
        <p:txBody>
          <a:bodyPr/>
          <a:lstStyle/>
          <a:p>
            <a:r>
              <a:rPr lang="en-GB" dirty="0" smtClean="0"/>
              <a:t>Solving the IP</a:t>
            </a:r>
            <a:endParaRPr lang="de-DE" dirty="0" smtClean="0"/>
          </a:p>
        </p:txBody>
      </p:sp>
      <p:sp>
        <p:nvSpPr>
          <p:cNvPr id="146439" name="Inhaltsplatzhalter 2"/>
          <p:cNvSpPr>
            <a:spLocks/>
          </p:cNvSpPr>
          <p:nvPr/>
        </p:nvSpPr>
        <p:spPr bwMode="auto">
          <a:xfrm>
            <a:off x="468313" y="836613"/>
            <a:ext cx="844708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HaKaFu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, req32, 1140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</a:rPr>
              <a:t>requests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</a:rPr>
              <a:t>, 30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</a:rPr>
              <a:t>mins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</a:rPr>
              <a:t> time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</a:rPr>
              <a:t>windows</a:t>
            </a: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  <a:p>
            <a:pPr marL="1143000" lvl="2" indent="-228600" eaLnBrk="0" hangingPunct="0">
              <a:lnSpc>
                <a:spcPct val="112000"/>
              </a:lnSpc>
              <a:spcBef>
                <a:spcPts val="450"/>
              </a:spcBef>
              <a:buClr>
                <a:srgbClr val="3366CC"/>
              </a:buClr>
              <a:buSzPct val="80000"/>
              <a:buFont typeface="Wingdings 3" pitchFamily="18" charset="2"/>
              <a:buChar char="u"/>
            </a:pPr>
            <a:endParaRPr lang="de-DE" sz="1800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46443" name="Picture 11" descr="Y:\kombadon\TS-OPT\pc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7" t="60844" r="9264" b="28633"/>
          <a:stretch>
            <a:fillRect/>
          </a:stretch>
        </p:blipFill>
        <p:spPr bwMode="auto">
          <a:xfrm>
            <a:off x="304800" y="4979988"/>
            <a:ext cx="861060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F2B15B8-DEA5-493C-90F5-2598A033EE79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151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78851" name="Rectangle 20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Track Allocation and Train Timetabling</a:t>
            </a:r>
            <a:endParaRPr lang="de-DE" smtClean="0"/>
          </a:p>
        </p:txBody>
      </p:sp>
      <p:sp>
        <p:nvSpPr>
          <p:cNvPr id="78852" name="Inhaltsplatzhalter 4"/>
          <p:cNvSpPr>
            <a:spLocks noGrp="1"/>
          </p:cNvSpPr>
          <p:nvPr>
            <p:ph sz="half" idx="1"/>
          </p:nvPr>
        </p:nvSpPr>
        <p:spPr>
          <a:xfrm>
            <a:off x="250825" y="5643563"/>
            <a:ext cx="4244975" cy="738187"/>
          </a:xfrm>
        </p:spPr>
        <p:txBody>
          <a:bodyPr/>
          <a:lstStyle/>
          <a:p>
            <a:pPr lvl="1"/>
            <a:r>
              <a:rPr lang="de-DE" sz="1800" smtClean="0"/>
              <a:t>BAB: Branch-and-Bound</a:t>
            </a:r>
          </a:p>
          <a:p>
            <a:pPr lvl="1"/>
            <a:r>
              <a:rPr lang="de-DE" sz="1800" smtClean="0"/>
              <a:t>PAB: Price-and-Branch</a:t>
            </a:r>
          </a:p>
        </p:txBody>
      </p:sp>
      <p:sp>
        <p:nvSpPr>
          <p:cNvPr id="78853" name="Inhaltsplatzhalter 5"/>
          <p:cNvSpPr>
            <a:spLocks noGrp="1"/>
          </p:cNvSpPr>
          <p:nvPr>
            <p:ph sz="half" idx="2"/>
          </p:nvPr>
        </p:nvSpPr>
        <p:spPr>
          <a:xfrm>
            <a:off x="4648200" y="5643563"/>
            <a:ext cx="4244975" cy="738187"/>
          </a:xfrm>
        </p:spPr>
        <p:txBody>
          <a:bodyPr/>
          <a:lstStyle/>
          <a:p>
            <a:pPr lvl="1"/>
            <a:r>
              <a:rPr lang="de-DE" sz="1800" smtClean="0"/>
              <a:t>BAP: Branch-and-Price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graphicFrame>
        <p:nvGraphicFramePr>
          <p:cNvPr id="138412" name="Group 1196"/>
          <p:cNvGraphicFramePr>
            <a:graphicFrameLocks noGrp="1"/>
          </p:cNvGraphicFramePr>
          <p:nvPr/>
        </p:nvGraphicFramePr>
        <p:xfrm>
          <a:off x="228600" y="838200"/>
          <a:ext cx="8686800" cy="4662486"/>
        </p:xfrm>
        <a:graphic>
          <a:graphicData uri="http://schemas.openxmlformats.org/drawingml/2006/table">
            <a:tbl>
              <a:tblPr/>
              <a:tblGrid>
                <a:gridCol w="2343136"/>
                <a:gridCol w="1071570"/>
                <a:gridCol w="1214446"/>
                <a:gridCol w="1071570"/>
                <a:gridCol w="2986078"/>
              </a:tblGrid>
              <a:tr h="518054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Article</a:t>
                      </a:r>
                      <a:endParaRPr kumimoji="0" lang="de-DE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Stations</a:t>
                      </a:r>
                      <a:endParaRPr kumimoji="0" lang="de-DE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Tracks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Trains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Modell/Approach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Szpigel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 [1973]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Packing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Enumeration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Brännlund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 et al. [1998]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Packing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 Lagrange, BAB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Caprara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 et al. [2002]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74 (17)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73 (16)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54 (221)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Packing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 Lagrange, BAB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B. &amp; Schlechte [2007]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37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570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Config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/PAB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Caprara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 et al. [2007]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102 (16)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103 (17)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 (221)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Packing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/PAB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Fischer et al. [2008]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656 (104)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1210 (193)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117 (251)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Packing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Bundle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, IP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Rounding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Lusby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 et al. [2008]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???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524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66 (31)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Packing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/BAP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B. &amp; Schlechte [2010]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37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&gt;1.000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Config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/Rapid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Branching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0633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5A3AD9-C40A-4F22-850A-BE588D81F469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54277" name="Inhaltsplatzhalter 2"/>
          <p:cNvSpPr>
            <a:spLocks noGrp="1"/>
          </p:cNvSpPr>
          <p:nvPr>
            <p:ph idx="4294967295"/>
          </p:nvPr>
        </p:nvSpPr>
        <p:spPr>
          <a:xfrm>
            <a:off x="0" y="836613"/>
            <a:ext cx="9144000" cy="5545137"/>
          </a:xfrm>
          <a:noFill/>
        </p:spPr>
        <p:txBody>
          <a:bodyPr/>
          <a:lstStyle/>
          <a:p>
            <a:r>
              <a:rPr lang="de-DE" sz="11500" dirty="0"/>
              <a:t>	</a:t>
            </a:r>
            <a:r>
              <a:rPr lang="de-DE" sz="11500" dirty="0" err="1" smtClean="0"/>
              <a:t>Discretization</a:t>
            </a:r>
            <a:r>
              <a:rPr lang="de-DE" sz="11500" dirty="0" smtClean="0"/>
              <a:t> </a:t>
            </a:r>
            <a:r>
              <a:rPr lang="de-DE" sz="11500" dirty="0" err="1" smtClean="0"/>
              <a:t>and</a:t>
            </a:r>
            <a:r>
              <a:rPr lang="de-DE" sz="11500" dirty="0" smtClean="0"/>
              <a:t> </a:t>
            </a:r>
            <a:r>
              <a:rPr lang="de-DE" sz="11500" dirty="0" err="1" smtClean="0"/>
              <a:t>Scheduling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80662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</a:t>
            </a:r>
            <a:r>
              <a:rPr lang="de-DE" dirty="0" err="1" smtClean="0"/>
              <a:t>ailway</a:t>
            </a:r>
            <a:r>
              <a:rPr lang="de-DE" dirty="0" smtClean="0"/>
              <a:t> Infrastructure Modeling</a:t>
            </a:r>
          </a:p>
        </p:txBody>
      </p:sp>
      <p:sp>
        <p:nvSpPr>
          <p:cNvPr id="19459" name="Inhaltsplatzhalter 2"/>
          <p:cNvSpPr>
            <a:spLocks/>
          </p:cNvSpPr>
          <p:nvPr/>
        </p:nvSpPr>
        <p:spPr bwMode="auto">
          <a:xfrm>
            <a:off x="333375" y="836613"/>
            <a:ext cx="8415089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2659A5"/>
              </a:buClr>
              <a:buSzTx/>
              <a:buFont typeface="Wingdings 3" pitchFamily="18" charset="2"/>
              <a:buChar char="w"/>
            </a:pPr>
            <a:r>
              <a:rPr lang="de-DE" sz="2000" dirty="0" err="1">
                <a:solidFill>
                  <a:schemeClr val="tx1"/>
                </a:solidFill>
                <a:latin typeface="Tahoma" pitchFamily="34" charset="0"/>
              </a:rPr>
              <a:t>Detailed</a:t>
            </a:r>
            <a:r>
              <a:rPr lang="de-DE" sz="20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ahoma" pitchFamily="34" charset="0"/>
              </a:rPr>
              <a:t>railway</a:t>
            </a:r>
            <a:r>
              <a:rPr lang="de-DE" sz="20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ahoma" pitchFamily="34" charset="0"/>
              </a:rPr>
              <a:t>infrastucture</a:t>
            </a:r>
            <a:r>
              <a:rPr lang="de-DE" sz="20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ahoma" pitchFamily="34" charset="0"/>
              </a:rPr>
              <a:t>data</a:t>
            </a:r>
            <a:r>
              <a:rPr lang="de-DE" sz="20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Tahoma" pitchFamily="34" charset="0"/>
              </a:rPr>
              <a:t>given</a:t>
            </a:r>
            <a:r>
              <a:rPr lang="de-DE" sz="2000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ahoma" pitchFamily="34" charset="0"/>
              </a:rPr>
              <a:t>by</a:t>
            </a:r>
            <a:r>
              <a:rPr lang="de-DE" sz="20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ahoma" pitchFamily="34" charset="0"/>
              </a:rPr>
              <a:t>simulation</a:t>
            </a:r>
            <a:r>
              <a:rPr lang="de-DE" sz="20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ahoma" pitchFamily="34" charset="0"/>
              </a:rPr>
              <a:t>programs</a:t>
            </a:r>
            <a:r>
              <a:rPr lang="de-DE" sz="2000" dirty="0">
                <a:solidFill>
                  <a:schemeClr val="tx1"/>
                </a:solidFill>
                <a:latin typeface="Tahoma" pitchFamily="34" charset="0"/>
              </a:rPr>
              <a:t> (Open Track)</a:t>
            </a:r>
            <a:endParaRPr lang="de-DE" dirty="0">
              <a:solidFill>
                <a:srgbClr val="FF3300"/>
              </a:solidFill>
              <a:latin typeface="Tahoma" pitchFamily="34" charset="0"/>
            </a:endParaRPr>
          </a:p>
        </p:txBody>
      </p:sp>
      <p:pic>
        <p:nvPicPr>
          <p:cNvPr id="19460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18869" r="32332" b="61957"/>
          <a:stretch>
            <a:fillRect/>
          </a:stretch>
        </p:blipFill>
        <p:spPr bwMode="auto">
          <a:xfrm>
            <a:off x="228600" y="1905000"/>
            <a:ext cx="8610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2"/>
          <p:cNvSpPr>
            <a:spLocks/>
          </p:cNvSpPr>
          <p:nvPr/>
        </p:nvSpPr>
        <p:spPr bwMode="auto">
          <a:xfrm>
            <a:off x="609600" y="4724400"/>
            <a:ext cx="6615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2659A5"/>
              </a:buClr>
              <a:buSzTx/>
              <a:buFont typeface="Wingdings 3" pitchFamily="18" charset="2"/>
              <a:buChar char="w"/>
            </a:pPr>
            <a:r>
              <a:rPr lang="de-DE" sz="2200">
                <a:solidFill>
                  <a:schemeClr val="tx1"/>
                </a:solidFill>
                <a:latin typeface="Tahoma" pitchFamily="34" charset="0"/>
              </a:rPr>
              <a:t> Switches</a:t>
            </a:r>
            <a:endParaRPr lang="de-DE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4" name="Inhaltsplatzhalter 2"/>
          <p:cNvSpPr>
            <a:spLocks/>
          </p:cNvSpPr>
          <p:nvPr/>
        </p:nvSpPr>
        <p:spPr bwMode="auto">
          <a:xfrm>
            <a:off x="609600" y="4238625"/>
            <a:ext cx="6615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2659A5"/>
              </a:buClr>
              <a:buSzTx/>
              <a:buFont typeface="Wingdings 3" pitchFamily="18" charset="2"/>
              <a:buChar char="w"/>
            </a:pPr>
            <a:r>
              <a:rPr lang="de-DE" sz="2200">
                <a:solidFill>
                  <a:schemeClr val="tx1"/>
                </a:solidFill>
                <a:latin typeface="Tahoma" pitchFamily="34" charset="0"/>
              </a:rPr>
              <a:t> Signals</a:t>
            </a:r>
            <a:endParaRPr lang="de-DE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5" name="Inhaltsplatzhalter 2"/>
          <p:cNvSpPr>
            <a:spLocks/>
          </p:cNvSpPr>
          <p:nvPr/>
        </p:nvSpPr>
        <p:spPr bwMode="auto">
          <a:xfrm>
            <a:off x="609600" y="5181600"/>
            <a:ext cx="6615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2659A5"/>
              </a:buClr>
              <a:buSzTx/>
              <a:buFont typeface="Wingdings 3" pitchFamily="18" charset="2"/>
              <a:buChar char="w"/>
            </a:pPr>
            <a:r>
              <a:rPr lang="de-DE" sz="2200">
                <a:solidFill>
                  <a:schemeClr val="tx1"/>
                </a:solidFill>
                <a:latin typeface="Tahoma" pitchFamily="34" charset="0"/>
              </a:rPr>
              <a:t> Tracks (with max. speed, acceleration, gradient)</a:t>
            </a:r>
            <a:endParaRPr lang="de-DE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6" name="Inhaltsplatzhalter 2"/>
          <p:cNvSpPr>
            <a:spLocks/>
          </p:cNvSpPr>
          <p:nvPr/>
        </p:nvSpPr>
        <p:spPr bwMode="auto">
          <a:xfrm>
            <a:off x="609600" y="5638800"/>
            <a:ext cx="6615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2659A5"/>
              </a:buClr>
              <a:buSzTx/>
              <a:buFont typeface="Wingdings 3" pitchFamily="18" charset="2"/>
              <a:buChar char="w"/>
            </a:pPr>
            <a:r>
              <a:rPr lang="de-DE" sz="2200">
                <a:solidFill>
                  <a:schemeClr val="tx1"/>
                </a:solidFill>
                <a:latin typeface="Tahoma" pitchFamily="34" charset="0"/>
              </a:rPr>
              <a:t> Stations and Platforms</a:t>
            </a:r>
            <a:endParaRPr lang="de-DE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479252" name="Oval 20"/>
          <p:cNvSpPr>
            <a:spLocks noChangeArrowheads="1"/>
          </p:cNvSpPr>
          <p:nvPr/>
        </p:nvSpPr>
        <p:spPr bwMode="auto">
          <a:xfrm>
            <a:off x="990600" y="27432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79253" name="Oval 21"/>
          <p:cNvSpPr>
            <a:spLocks noChangeArrowheads="1"/>
          </p:cNvSpPr>
          <p:nvPr/>
        </p:nvSpPr>
        <p:spPr bwMode="auto">
          <a:xfrm>
            <a:off x="1981200" y="2743200"/>
            <a:ext cx="12192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79254" name="Oval 22"/>
          <p:cNvSpPr>
            <a:spLocks noChangeArrowheads="1"/>
          </p:cNvSpPr>
          <p:nvPr/>
        </p:nvSpPr>
        <p:spPr bwMode="auto">
          <a:xfrm>
            <a:off x="6400800" y="3124200"/>
            <a:ext cx="25146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79255" name="Oval 23"/>
          <p:cNvSpPr>
            <a:spLocks noChangeArrowheads="1"/>
          </p:cNvSpPr>
          <p:nvPr/>
        </p:nvSpPr>
        <p:spPr bwMode="auto">
          <a:xfrm>
            <a:off x="4495800" y="2209800"/>
            <a:ext cx="1219200" cy="1752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15" name="Fußzeilenplatzhalter 7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6" name="Foliennummernplatzhalter 6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6677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7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7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7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  <p:bldP spid="5" grpId="0" autoUpdateAnimBg="0"/>
      <p:bldP spid="6" grpId="0" autoUpdateAnimBg="0"/>
      <p:bldP spid="479252" grpId="0" animBg="1"/>
      <p:bldP spid="479253" grpId="0" animBg="1"/>
      <p:bldP spid="479254" grpId="0" animBg="1"/>
      <p:bldP spid="47925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 idx="4294967295"/>
          </p:nvPr>
        </p:nvSpPr>
        <p:spPr>
          <a:xfrm>
            <a:off x="936625" y="-244475"/>
            <a:ext cx="8207375" cy="1030288"/>
          </a:xfrm>
        </p:spPr>
        <p:txBody>
          <a:bodyPr/>
          <a:lstStyle/>
          <a:p>
            <a:r>
              <a:rPr lang="de-DE" dirty="0" err="1" smtClean="0"/>
              <a:t>Microscopic</a:t>
            </a:r>
            <a:r>
              <a:rPr lang="de-DE" dirty="0" smtClean="0"/>
              <a:t> Model</a:t>
            </a:r>
          </a:p>
        </p:txBody>
      </p:sp>
      <p:sp>
        <p:nvSpPr>
          <p:cNvPr id="20483" name="Textfeld 8"/>
          <p:cNvSpPr txBox="1">
            <a:spLocks noChangeArrowheads="1"/>
          </p:cNvSpPr>
          <p:nvPr/>
        </p:nvSpPr>
        <p:spPr bwMode="auto">
          <a:xfrm>
            <a:off x="357188" y="1143000"/>
            <a:ext cx="1841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>
              <a:cs typeface="Arial" pitchFamily="34" charset="0"/>
            </a:endParaRPr>
          </a:p>
        </p:txBody>
      </p:sp>
      <p:sp>
        <p:nvSpPr>
          <p:cNvPr id="20484" name="Inhaltsplatzhalter 30"/>
          <p:cNvSpPr>
            <a:spLocks/>
          </p:cNvSpPr>
          <p:nvPr/>
        </p:nvSpPr>
        <p:spPr bwMode="auto">
          <a:xfrm>
            <a:off x="333375" y="836613"/>
            <a:ext cx="87026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Simplon micrograph: 1154 nodes and 1831 arcs, 223 signals etc.</a:t>
            </a:r>
          </a:p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2D2DB9"/>
              </a:buClr>
              <a:buSzPct val="75000"/>
              <a:buFont typeface="Wingdings 3" pitchFamily="18" charset="2"/>
              <a:buChar char="w"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20485" name="Picture 7" descr="Z:\Homeverzeichnis\Konferenzen\EURO2010\Vortrag\mikrosimpl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8033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-233363"/>
            <a:ext cx="7493000" cy="1012826"/>
          </a:xfrm>
          <a:noFill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dirty="0" err="1" smtClean="0"/>
              <a:t>Headways</a:t>
            </a:r>
            <a:endParaRPr lang="de-DE" dirty="0" smtClean="0"/>
          </a:p>
        </p:txBody>
      </p:sp>
      <p:sp>
        <p:nvSpPr>
          <p:cNvPr id="21507" name="Inhaltsplatzhalter 30"/>
          <p:cNvSpPr>
            <a:spLocks/>
          </p:cNvSpPr>
          <p:nvPr/>
        </p:nvSpPr>
        <p:spPr bwMode="auto">
          <a:xfrm>
            <a:off x="228600" y="1981200"/>
            <a:ext cx="87026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2D2DB9"/>
              </a:buClr>
              <a:buSzPct val="75000"/>
              <a:buFont typeface="Wingdings 3" pitchFamily="18" charset="2"/>
              <a:buChar char="w"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1508" name="Inhaltsplatzhalter 30"/>
          <p:cNvSpPr>
            <a:spLocks/>
          </p:cNvSpPr>
          <p:nvPr/>
        </p:nvSpPr>
        <p:spPr bwMode="auto">
          <a:xfrm>
            <a:off x="441325" y="765175"/>
            <a:ext cx="870267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Simulation tools provide exact running and blocking times</a:t>
            </a:r>
          </a:p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r>
              <a:rPr lang="de-DE" sz="2000">
                <a:solidFill>
                  <a:srgbClr val="000000"/>
                </a:solidFill>
                <a:latin typeface="Tahoma" pitchFamily="34" charset="0"/>
              </a:rPr>
              <a:t>Basis for calculation of minimal headway times</a:t>
            </a:r>
          </a:p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2D2DB9"/>
              </a:buClr>
              <a:buSzPct val="75000"/>
              <a:buFont typeface="Wingdings 3" pitchFamily="18" charset="2"/>
              <a:buChar char="w"/>
            </a:pP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21509" name="Picture 8" descr="MZFZ_BR_DO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1" t="8594" b="11856"/>
          <a:stretch>
            <a:fillRect/>
          </a:stretch>
        </p:blipFill>
        <p:spPr bwMode="auto">
          <a:xfrm>
            <a:off x="836686" y="1628800"/>
            <a:ext cx="7551738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13313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-244475"/>
            <a:ext cx="7488237" cy="1030288"/>
          </a:xfrm>
        </p:spPr>
        <p:txBody>
          <a:bodyPr/>
          <a:lstStyle/>
          <a:p>
            <a:r>
              <a:rPr lang="de-DE" dirty="0" err="1" smtClean="0">
                <a:solidFill>
                  <a:schemeClr val="bg1"/>
                </a:solidFill>
              </a:rPr>
              <a:t>Macroscopic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N</a:t>
            </a:r>
            <a:r>
              <a:rPr lang="de-DE" dirty="0" smtClean="0">
                <a:solidFill>
                  <a:schemeClr val="bg1"/>
                </a:solidFill>
              </a:rPr>
              <a:t>etwork </a:t>
            </a:r>
            <a:r>
              <a:rPr lang="de-DE" dirty="0">
                <a:solidFill>
                  <a:schemeClr val="bg1"/>
                </a:solidFill>
              </a:rPr>
              <a:t>G</a:t>
            </a:r>
            <a:r>
              <a:rPr lang="de-DE" dirty="0" smtClean="0">
                <a:solidFill>
                  <a:schemeClr val="bg1"/>
                </a:solidFill>
              </a:rPr>
              <a:t>eneration</a:t>
            </a:r>
            <a:endParaRPr lang="de-DE" dirty="0" smtClean="0"/>
          </a:p>
        </p:txBody>
      </p:sp>
      <p:sp>
        <p:nvSpPr>
          <p:cNvPr id="32" name="Rectangle 4"/>
          <p:cNvSpPr txBox="1">
            <a:spLocks noGrp="1" noChangeArrowheads="1"/>
          </p:cNvSpPr>
          <p:nvPr/>
        </p:nvSpPr>
        <p:spPr bwMode="auto">
          <a:xfrm>
            <a:off x="6778625" y="4368800"/>
            <a:ext cx="2365375" cy="3095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lnSpc>
                <a:spcPct val="100000"/>
              </a:lnSpc>
              <a:buClr>
                <a:srgbClr val="FFFFFF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89270AB-D313-4219-ACB3-6242E52BF85B}" type="slidenum">
              <a:rPr lang="en-GB" sz="140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Clr>
                  <a:srgbClr val="FFFFFF"/>
                </a:buClr>
                <a:buFont typeface="Tahoma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38</a:t>
            </a:fld>
            <a:endParaRPr lang="en-GB" sz="1400">
              <a:solidFill>
                <a:srgbClr val="FFFFFF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6" name="Inhaltsplatzhalter 32"/>
          <p:cNvSpPr>
            <a:spLocks/>
          </p:cNvSpPr>
          <p:nvPr/>
        </p:nvSpPr>
        <p:spPr bwMode="auto">
          <a:xfrm>
            <a:off x="333375" y="836613"/>
            <a:ext cx="8415338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r>
              <a:rPr lang="de-DE" sz="2000" dirty="0" smtClean="0">
                <a:solidFill>
                  <a:schemeClr val="tx1"/>
                </a:solidFill>
                <a:latin typeface="Tahoma" pitchFamily="34" charset="0"/>
              </a:rPr>
              <a:t>Simulation </a:t>
            </a:r>
            <a:r>
              <a:rPr lang="de-DE" sz="2000" dirty="0" err="1" smtClean="0">
                <a:solidFill>
                  <a:schemeClr val="tx1"/>
                </a:solidFill>
                <a:latin typeface="Tahoma" pitchFamily="34" charset="0"/>
              </a:rPr>
              <a:t>of</a:t>
            </a:r>
            <a:r>
              <a:rPr lang="de-DE" sz="2000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de-DE" sz="2000" dirty="0">
                <a:solidFill>
                  <a:schemeClr val="tx1"/>
                </a:solidFill>
                <a:latin typeface="Tahoma" pitchFamily="34" charset="0"/>
              </a:rPr>
              <a:t>all </a:t>
            </a:r>
            <a:r>
              <a:rPr lang="de-DE" sz="2000" dirty="0" err="1">
                <a:solidFill>
                  <a:schemeClr val="tx1"/>
                </a:solidFill>
                <a:latin typeface="Tahoma" pitchFamily="34" charset="0"/>
              </a:rPr>
              <a:t>possible</a:t>
            </a:r>
            <a:r>
              <a:rPr lang="de-DE" sz="20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ahoma" pitchFamily="34" charset="0"/>
              </a:rPr>
              <a:t>routes</a:t>
            </a:r>
            <a:r>
              <a:rPr lang="de-DE" sz="20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ahoma" pitchFamily="34" charset="0"/>
              </a:rPr>
              <a:t>with</a:t>
            </a:r>
            <a:r>
              <a:rPr lang="de-DE" sz="20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Tahoma" pitchFamily="34" charset="0"/>
              </a:rPr>
              <a:t>appropiate</a:t>
            </a:r>
            <a:r>
              <a:rPr lang="de-DE" sz="2000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ahoma" pitchFamily="34" charset="0"/>
              </a:rPr>
              <a:t>train</a:t>
            </a:r>
            <a:r>
              <a:rPr lang="de-DE" sz="20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Tahoma" pitchFamily="34" charset="0"/>
              </a:rPr>
              <a:t>types</a:t>
            </a:r>
            <a:endParaRPr lang="de-DE" dirty="0">
              <a:solidFill>
                <a:schemeClr val="tx1"/>
              </a:solidFill>
              <a:latin typeface="Tahoma" pitchFamily="34" charset="0"/>
            </a:endParaRPr>
          </a:p>
          <a:p>
            <a:pPr marL="342900" indent="-342900" eaLnBrk="0" hangingPunct="0">
              <a:lnSpc>
                <a:spcPct val="112000"/>
              </a:lnSpc>
              <a:spcBef>
                <a:spcPts val="1375"/>
              </a:spcBef>
              <a:buFont typeface="Tahoma" pitchFamily="34" charset="0"/>
              <a:buNone/>
            </a:pPr>
            <a:endParaRPr lang="de-DE" sz="2200" dirty="0">
              <a:solidFill>
                <a:srgbClr val="2659A5"/>
              </a:solidFill>
              <a:latin typeface="Tahoma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7459663" y="3178175"/>
            <a:ext cx="506412" cy="360363"/>
          </a:xfrm>
          <a:prstGeom prst="rect">
            <a:avLst/>
          </a:prstGeom>
          <a:solidFill>
            <a:srgbClr val="AC5A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 rot="657700">
            <a:off x="7458075" y="3305175"/>
            <a:ext cx="290513" cy="1590675"/>
          </a:xfrm>
          <a:prstGeom prst="rect">
            <a:avLst/>
          </a:prstGeom>
          <a:solidFill>
            <a:srgbClr val="AC5A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 rot="657700">
            <a:off x="7243763" y="2162175"/>
            <a:ext cx="366712" cy="2535238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 rot="4380000">
            <a:off x="386556" y="2518569"/>
            <a:ext cx="1081088" cy="673100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403225" y="2241550"/>
            <a:ext cx="692150" cy="1008063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 rot="4380000">
            <a:off x="84931" y="3645694"/>
            <a:ext cx="2232025" cy="865188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7675563" y="2241550"/>
            <a:ext cx="649287" cy="431800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7243763" y="1809750"/>
            <a:ext cx="1512887" cy="431800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 rot="660000">
            <a:off x="6992938" y="1816100"/>
            <a:ext cx="431800" cy="2128838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403225" y="4618038"/>
            <a:ext cx="7561263" cy="720725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403225" y="3825875"/>
            <a:ext cx="7561263" cy="647700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 flipV="1">
            <a:off x="403225" y="3970338"/>
            <a:ext cx="7561263" cy="3175"/>
          </a:xfrm>
          <a:prstGeom prst="line">
            <a:avLst/>
          </a:prstGeom>
          <a:noFill/>
          <a:ln w="28440">
            <a:solidFill>
              <a:srgbClr val="FF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flipV="1">
            <a:off x="403225" y="4691063"/>
            <a:ext cx="7561263" cy="1587"/>
          </a:xfrm>
          <a:prstGeom prst="line">
            <a:avLst/>
          </a:prstGeom>
          <a:noFill/>
          <a:ln w="28440">
            <a:solidFill>
              <a:srgbClr val="FF33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70" name="Freeform 18"/>
          <p:cNvSpPr>
            <a:spLocks/>
          </p:cNvSpPr>
          <p:nvPr/>
        </p:nvSpPr>
        <p:spPr bwMode="auto">
          <a:xfrm>
            <a:off x="403225" y="4114800"/>
            <a:ext cx="287338" cy="4763"/>
          </a:xfrm>
          <a:custGeom>
            <a:avLst/>
            <a:gdLst>
              <a:gd name="T0" fmla="*/ 0 w 181"/>
              <a:gd name="T1" fmla="*/ 0 h 3"/>
              <a:gd name="T2" fmla="*/ 2147483647 w 181"/>
              <a:gd name="T3" fmla="*/ 2147483647 h 3"/>
              <a:gd name="T4" fmla="*/ 0 60000 65536"/>
              <a:gd name="T5" fmla="*/ 0 60000 65536"/>
              <a:gd name="T6" fmla="*/ 0 w 181"/>
              <a:gd name="T7" fmla="*/ 0 h 3"/>
              <a:gd name="T8" fmla="*/ 181 w 181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1" h="3">
                <a:moveTo>
                  <a:pt x="0" y="0"/>
                </a:moveTo>
                <a:lnTo>
                  <a:pt x="181" y="3"/>
                </a:lnTo>
              </a:path>
            </a:pathLst>
          </a:custGeom>
          <a:noFill/>
          <a:ln w="28440">
            <a:solidFill>
              <a:srgbClr val="33CC33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 flipV="1">
            <a:off x="403225" y="4043363"/>
            <a:ext cx="7561263" cy="1587"/>
          </a:xfrm>
          <a:prstGeom prst="line">
            <a:avLst/>
          </a:prstGeom>
          <a:noFill/>
          <a:ln w="28440">
            <a:solidFill>
              <a:srgbClr val="33CC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304800" y="5943600"/>
            <a:ext cx="144463" cy="144463"/>
          </a:xfrm>
          <a:prstGeom prst="rect">
            <a:avLst/>
          </a:prstGeom>
          <a:solidFill>
            <a:srgbClr val="FF33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550863" y="5900738"/>
            <a:ext cx="3524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  <a:cs typeface="Arial" pitchFamily="34" charset="0"/>
              </a:rPr>
              <a:t>EC</a:t>
            </a: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2362200" y="5943600"/>
            <a:ext cx="144463" cy="144463"/>
          </a:xfrm>
          <a:prstGeom prst="rect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2514600" y="5867400"/>
            <a:ext cx="309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  <a:cs typeface="Arial" pitchFamily="34" charset="0"/>
              </a:rPr>
              <a:t>R</a:t>
            </a: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304800" y="6248400"/>
            <a:ext cx="144463" cy="144463"/>
          </a:xfrm>
          <a:prstGeom prst="rect">
            <a:avLst/>
          </a:prstGeom>
          <a:solidFill>
            <a:srgbClr val="FF33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533400" y="6172200"/>
            <a:ext cx="1690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  <a:cs typeface="Arial" pitchFamily="34" charset="0"/>
              </a:rPr>
              <a:t>GV Auto Brig-Iselle</a:t>
            </a: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2362200" y="6248400"/>
            <a:ext cx="144463" cy="144463"/>
          </a:xfrm>
          <a:prstGeom prst="rect">
            <a:avLst/>
          </a:prstGeom>
          <a:solidFill>
            <a:srgbClr val="3333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2514600" y="6172200"/>
            <a:ext cx="971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  <a:cs typeface="Arial" pitchFamily="34" charset="0"/>
              </a:rPr>
              <a:t>GV ROLA</a:t>
            </a: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3760788" y="5956300"/>
            <a:ext cx="144462" cy="144463"/>
          </a:xfrm>
          <a:prstGeom prst="rect">
            <a:avLst/>
          </a:prstGeom>
          <a:solidFill>
            <a:srgbClr val="9933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81" name="Text Box 29"/>
          <p:cNvSpPr txBox="1">
            <a:spLocks noChangeArrowheads="1"/>
          </p:cNvSpPr>
          <p:nvPr/>
        </p:nvSpPr>
        <p:spPr bwMode="auto">
          <a:xfrm>
            <a:off x="3962400" y="5867400"/>
            <a:ext cx="803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  <a:cs typeface="Arial" pitchFamily="34" charset="0"/>
              </a:rPr>
              <a:t>GV SIM</a:t>
            </a:r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3733800" y="6248400"/>
            <a:ext cx="144463" cy="144463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3962400" y="6172200"/>
            <a:ext cx="881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  <a:cs typeface="Arial" pitchFamily="34" charset="0"/>
              </a:rPr>
              <a:t>GV MTO</a:t>
            </a:r>
          </a:p>
        </p:txBody>
      </p:sp>
      <p:sp>
        <p:nvSpPr>
          <p:cNvPr id="23584" name="Text Box 32"/>
          <p:cNvSpPr txBox="1">
            <a:spLocks noChangeArrowheads="1"/>
          </p:cNvSpPr>
          <p:nvPr/>
        </p:nvSpPr>
        <p:spPr bwMode="auto">
          <a:xfrm>
            <a:off x="258763" y="5546725"/>
            <a:ext cx="230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b="1">
                <a:solidFill>
                  <a:srgbClr val="000000"/>
                </a:solidFill>
                <a:cs typeface="Arial" pitchFamily="34" charset="0"/>
              </a:rPr>
              <a:t>Chosen TrainTypes</a:t>
            </a:r>
          </a:p>
        </p:txBody>
      </p:sp>
      <p:sp>
        <p:nvSpPr>
          <p:cNvPr id="23585" name="Line 33"/>
          <p:cNvSpPr>
            <a:spLocks noChangeShapeType="1"/>
          </p:cNvSpPr>
          <p:nvPr/>
        </p:nvSpPr>
        <p:spPr bwMode="auto">
          <a:xfrm>
            <a:off x="1700213" y="4835525"/>
            <a:ext cx="1079500" cy="1588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86" name="Line 34"/>
          <p:cNvSpPr>
            <a:spLocks noChangeShapeType="1"/>
          </p:cNvSpPr>
          <p:nvPr/>
        </p:nvSpPr>
        <p:spPr bwMode="auto">
          <a:xfrm>
            <a:off x="1555750" y="4116388"/>
            <a:ext cx="1079500" cy="1587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87" name="Line 35"/>
          <p:cNvSpPr>
            <a:spLocks noChangeShapeType="1"/>
          </p:cNvSpPr>
          <p:nvPr/>
        </p:nvSpPr>
        <p:spPr bwMode="auto">
          <a:xfrm>
            <a:off x="403225" y="3827463"/>
            <a:ext cx="1588" cy="15113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88" name="Line 36"/>
          <p:cNvSpPr>
            <a:spLocks noChangeShapeType="1"/>
          </p:cNvSpPr>
          <p:nvPr/>
        </p:nvSpPr>
        <p:spPr bwMode="auto">
          <a:xfrm>
            <a:off x="403225" y="2243138"/>
            <a:ext cx="1588" cy="100806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89" name="Line 37"/>
          <p:cNvSpPr>
            <a:spLocks noChangeShapeType="1"/>
          </p:cNvSpPr>
          <p:nvPr/>
        </p:nvSpPr>
        <p:spPr bwMode="auto">
          <a:xfrm flipH="1" flipV="1">
            <a:off x="1049338" y="2386013"/>
            <a:ext cx="508000" cy="1731962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90" name="Line 38"/>
          <p:cNvSpPr>
            <a:spLocks noChangeShapeType="1"/>
          </p:cNvSpPr>
          <p:nvPr/>
        </p:nvSpPr>
        <p:spPr bwMode="auto">
          <a:xfrm flipH="1" flipV="1">
            <a:off x="977900" y="2457450"/>
            <a:ext cx="723900" cy="2379663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91" name="Line 39"/>
          <p:cNvSpPr>
            <a:spLocks noChangeShapeType="1"/>
          </p:cNvSpPr>
          <p:nvPr/>
        </p:nvSpPr>
        <p:spPr bwMode="auto">
          <a:xfrm>
            <a:off x="403225" y="2387600"/>
            <a:ext cx="647700" cy="1588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92" name="Line 40"/>
          <p:cNvSpPr>
            <a:spLocks noChangeShapeType="1"/>
          </p:cNvSpPr>
          <p:nvPr/>
        </p:nvSpPr>
        <p:spPr bwMode="auto">
          <a:xfrm>
            <a:off x="403225" y="2459038"/>
            <a:ext cx="576263" cy="1587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93" name="Line 41"/>
          <p:cNvSpPr>
            <a:spLocks noChangeShapeType="1"/>
          </p:cNvSpPr>
          <p:nvPr/>
        </p:nvSpPr>
        <p:spPr bwMode="auto">
          <a:xfrm flipH="1" flipV="1">
            <a:off x="2633663" y="4114800"/>
            <a:ext cx="434975" cy="1370013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94" name="Line 42"/>
          <p:cNvSpPr>
            <a:spLocks noChangeShapeType="1"/>
          </p:cNvSpPr>
          <p:nvPr/>
        </p:nvSpPr>
        <p:spPr bwMode="auto">
          <a:xfrm flipH="1" flipV="1">
            <a:off x="2778125" y="4833938"/>
            <a:ext cx="219075" cy="723900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95" name="Line 43"/>
          <p:cNvSpPr>
            <a:spLocks noChangeShapeType="1"/>
          </p:cNvSpPr>
          <p:nvPr/>
        </p:nvSpPr>
        <p:spPr bwMode="auto">
          <a:xfrm>
            <a:off x="3067050" y="5483225"/>
            <a:ext cx="215900" cy="1588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96" name="Line 44"/>
          <p:cNvSpPr>
            <a:spLocks noChangeShapeType="1"/>
          </p:cNvSpPr>
          <p:nvPr/>
        </p:nvSpPr>
        <p:spPr bwMode="auto">
          <a:xfrm>
            <a:off x="2995613" y="5553075"/>
            <a:ext cx="287337" cy="1588"/>
          </a:xfrm>
          <a:prstGeom prst="line">
            <a:avLst/>
          </a:prstGeom>
          <a:noFill/>
          <a:ln w="2844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97" name="Line 45"/>
          <p:cNvSpPr>
            <a:spLocks noChangeShapeType="1"/>
          </p:cNvSpPr>
          <p:nvPr/>
        </p:nvSpPr>
        <p:spPr bwMode="auto">
          <a:xfrm flipH="1" flipV="1">
            <a:off x="904875" y="2601913"/>
            <a:ext cx="508000" cy="1587500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98" name="Line 46"/>
          <p:cNvSpPr>
            <a:spLocks noChangeShapeType="1"/>
          </p:cNvSpPr>
          <p:nvPr/>
        </p:nvSpPr>
        <p:spPr bwMode="auto">
          <a:xfrm flipH="1" flipV="1">
            <a:off x="833438" y="2673350"/>
            <a:ext cx="723900" cy="2452688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99" name="Line 47"/>
          <p:cNvSpPr>
            <a:spLocks noChangeShapeType="1"/>
          </p:cNvSpPr>
          <p:nvPr/>
        </p:nvSpPr>
        <p:spPr bwMode="auto">
          <a:xfrm>
            <a:off x="403225" y="2603500"/>
            <a:ext cx="503238" cy="1588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00" name="Line 48"/>
          <p:cNvSpPr>
            <a:spLocks noChangeShapeType="1"/>
          </p:cNvSpPr>
          <p:nvPr/>
        </p:nvSpPr>
        <p:spPr bwMode="auto">
          <a:xfrm>
            <a:off x="403225" y="2674938"/>
            <a:ext cx="431800" cy="1587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01" name="Line 49"/>
          <p:cNvSpPr>
            <a:spLocks noChangeShapeType="1"/>
          </p:cNvSpPr>
          <p:nvPr/>
        </p:nvSpPr>
        <p:spPr bwMode="auto">
          <a:xfrm flipH="1" flipV="1">
            <a:off x="760413" y="2817813"/>
            <a:ext cx="436562" cy="1443037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02" name="Line 50"/>
          <p:cNvSpPr>
            <a:spLocks noChangeShapeType="1"/>
          </p:cNvSpPr>
          <p:nvPr/>
        </p:nvSpPr>
        <p:spPr bwMode="auto">
          <a:xfrm flipH="1" flipV="1">
            <a:off x="688975" y="2889250"/>
            <a:ext cx="723900" cy="2308225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03" name="Line 51"/>
          <p:cNvSpPr>
            <a:spLocks noChangeShapeType="1"/>
          </p:cNvSpPr>
          <p:nvPr/>
        </p:nvSpPr>
        <p:spPr bwMode="auto">
          <a:xfrm>
            <a:off x="403225" y="2819400"/>
            <a:ext cx="358775" cy="1588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04" name="Line 52"/>
          <p:cNvSpPr>
            <a:spLocks noChangeShapeType="1"/>
          </p:cNvSpPr>
          <p:nvPr/>
        </p:nvSpPr>
        <p:spPr bwMode="auto">
          <a:xfrm>
            <a:off x="403225" y="2890838"/>
            <a:ext cx="287338" cy="1587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05" name="Line 53"/>
          <p:cNvSpPr>
            <a:spLocks noChangeShapeType="1"/>
          </p:cNvSpPr>
          <p:nvPr/>
        </p:nvSpPr>
        <p:spPr bwMode="auto">
          <a:xfrm flipH="1" flipV="1">
            <a:off x="615950" y="3033713"/>
            <a:ext cx="436563" cy="1300162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06" name="Line 54"/>
          <p:cNvSpPr>
            <a:spLocks noChangeShapeType="1"/>
          </p:cNvSpPr>
          <p:nvPr/>
        </p:nvSpPr>
        <p:spPr bwMode="auto">
          <a:xfrm flipH="1" flipV="1">
            <a:off x="544513" y="3105150"/>
            <a:ext cx="652462" cy="2163763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07" name="Line 55"/>
          <p:cNvSpPr>
            <a:spLocks noChangeShapeType="1"/>
          </p:cNvSpPr>
          <p:nvPr/>
        </p:nvSpPr>
        <p:spPr bwMode="auto">
          <a:xfrm>
            <a:off x="403225" y="3035300"/>
            <a:ext cx="214313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08" name="Line 56"/>
          <p:cNvSpPr>
            <a:spLocks noChangeShapeType="1"/>
          </p:cNvSpPr>
          <p:nvPr/>
        </p:nvSpPr>
        <p:spPr bwMode="auto">
          <a:xfrm flipV="1">
            <a:off x="403225" y="3105150"/>
            <a:ext cx="142875" cy="4763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09" name="Line 57"/>
          <p:cNvSpPr>
            <a:spLocks noChangeShapeType="1"/>
          </p:cNvSpPr>
          <p:nvPr/>
        </p:nvSpPr>
        <p:spPr bwMode="auto">
          <a:xfrm>
            <a:off x="1411288" y="4187825"/>
            <a:ext cx="1584325" cy="1588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10" name="Line 58"/>
          <p:cNvSpPr>
            <a:spLocks noChangeShapeType="1"/>
          </p:cNvSpPr>
          <p:nvPr/>
        </p:nvSpPr>
        <p:spPr bwMode="auto">
          <a:xfrm>
            <a:off x="3211513" y="4979988"/>
            <a:ext cx="2736850" cy="1587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11" name="Line 59"/>
          <p:cNvSpPr>
            <a:spLocks noChangeShapeType="1"/>
          </p:cNvSpPr>
          <p:nvPr/>
        </p:nvSpPr>
        <p:spPr bwMode="auto">
          <a:xfrm flipH="1" flipV="1">
            <a:off x="2994025" y="4186238"/>
            <a:ext cx="219075" cy="795337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12" name="Line 60"/>
          <p:cNvSpPr>
            <a:spLocks noChangeShapeType="1"/>
          </p:cNvSpPr>
          <p:nvPr/>
        </p:nvSpPr>
        <p:spPr bwMode="auto">
          <a:xfrm flipV="1">
            <a:off x="5948363" y="4114800"/>
            <a:ext cx="215900" cy="8667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13" name="Line 61"/>
          <p:cNvSpPr>
            <a:spLocks noChangeShapeType="1"/>
          </p:cNvSpPr>
          <p:nvPr/>
        </p:nvSpPr>
        <p:spPr bwMode="auto">
          <a:xfrm>
            <a:off x="8756650" y="1809750"/>
            <a:ext cx="0" cy="4318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14" name="Line 62"/>
          <p:cNvSpPr>
            <a:spLocks noChangeShapeType="1"/>
          </p:cNvSpPr>
          <p:nvPr/>
        </p:nvSpPr>
        <p:spPr bwMode="auto">
          <a:xfrm flipV="1">
            <a:off x="6162675" y="4114800"/>
            <a:ext cx="1400175" cy="31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15" name="Line 63"/>
          <p:cNvSpPr>
            <a:spLocks noChangeShapeType="1"/>
          </p:cNvSpPr>
          <p:nvPr/>
        </p:nvSpPr>
        <p:spPr bwMode="auto">
          <a:xfrm flipV="1">
            <a:off x="7459663" y="3392488"/>
            <a:ext cx="360362" cy="17303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16" name="Line 64"/>
          <p:cNvSpPr>
            <a:spLocks noChangeShapeType="1"/>
          </p:cNvSpPr>
          <p:nvPr/>
        </p:nvSpPr>
        <p:spPr bwMode="auto">
          <a:xfrm>
            <a:off x="7748588" y="3322638"/>
            <a:ext cx="215900" cy="1587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17" name="Line 65"/>
          <p:cNvSpPr>
            <a:spLocks noChangeShapeType="1"/>
          </p:cNvSpPr>
          <p:nvPr/>
        </p:nvSpPr>
        <p:spPr bwMode="auto">
          <a:xfrm>
            <a:off x="1195388" y="4259263"/>
            <a:ext cx="1728787" cy="1587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18" name="Line 66"/>
          <p:cNvSpPr>
            <a:spLocks noChangeShapeType="1"/>
          </p:cNvSpPr>
          <p:nvPr/>
        </p:nvSpPr>
        <p:spPr bwMode="auto">
          <a:xfrm flipH="1" flipV="1">
            <a:off x="2921000" y="4257675"/>
            <a:ext cx="220663" cy="795338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19" name="Line 67"/>
          <p:cNvSpPr>
            <a:spLocks noChangeShapeType="1"/>
          </p:cNvSpPr>
          <p:nvPr/>
        </p:nvSpPr>
        <p:spPr bwMode="auto">
          <a:xfrm flipV="1">
            <a:off x="6019800" y="4186238"/>
            <a:ext cx="215900" cy="866775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20" name="Line 68"/>
          <p:cNvSpPr>
            <a:spLocks noChangeShapeType="1"/>
          </p:cNvSpPr>
          <p:nvPr/>
        </p:nvSpPr>
        <p:spPr bwMode="auto">
          <a:xfrm>
            <a:off x="3140075" y="5051425"/>
            <a:ext cx="2879725" cy="1588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21" name="Line 69"/>
          <p:cNvSpPr>
            <a:spLocks noChangeShapeType="1"/>
          </p:cNvSpPr>
          <p:nvPr/>
        </p:nvSpPr>
        <p:spPr bwMode="auto">
          <a:xfrm>
            <a:off x="6235700" y="4187825"/>
            <a:ext cx="649288" cy="1588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22" name="Line 70"/>
          <p:cNvSpPr>
            <a:spLocks noChangeShapeType="1"/>
          </p:cNvSpPr>
          <p:nvPr/>
        </p:nvSpPr>
        <p:spPr bwMode="auto">
          <a:xfrm flipV="1">
            <a:off x="6883400" y="1882775"/>
            <a:ext cx="504825" cy="2306638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23" name="Line 71"/>
          <p:cNvSpPr>
            <a:spLocks noChangeShapeType="1"/>
          </p:cNvSpPr>
          <p:nvPr/>
        </p:nvSpPr>
        <p:spPr bwMode="auto">
          <a:xfrm>
            <a:off x="7388225" y="1882775"/>
            <a:ext cx="1368425" cy="0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24" name="Line 72"/>
          <p:cNvSpPr>
            <a:spLocks noChangeShapeType="1"/>
          </p:cNvSpPr>
          <p:nvPr/>
        </p:nvSpPr>
        <p:spPr bwMode="auto">
          <a:xfrm>
            <a:off x="1052513" y="4332288"/>
            <a:ext cx="5903912" cy="15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25" name="Line 73"/>
          <p:cNvSpPr>
            <a:spLocks noChangeShapeType="1"/>
          </p:cNvSpPr>
          <p:nvPr/>
        </p:nvSpPr>
        <p:spPr bwMode="auto">
          <a:xfrm flipV="1">
            <a:off x="6956425" y="1954213"/>
            <a:ext cx="503238" cy="2379662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26" name="Line 74"/>
          <p:cNvSpPr>
            <a:spLocks noChangeShapeType="1"/>
          </p:cNvSpPr>
          <p:nvPr/>
        </p:nvSpPr>
        <p:spPr bwMode="auto">
          <a:xfrm>
            <a:off x="7459663" y="1954213"/>
            <a:ext cx="1296987" cy="15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27" name="Line 75"/>
          <p:cNvSpPr>
            <a:spLocks noChangeShapeType="1"/>
          </p:cNvSpPr>
          <p:nvPr/>
        </p:nvSpPr>
        <p:spPr bwMode="auto">
          <a:xfrm flipV="1">
            <a:off x="1555750" y="5122863"/>
            <a:ext cx="5903913" cy="31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28" name="Line 76"/>
          <p:cNvSpPr>
            <a:spLocks noChangeShapeType="1"/>
          </p:cNvSpPr>
          <p:nvPr/>
        </p:nvSpPr>
        <p:spPr bwMode="auto">
          <a:xfrm flipV="1">
            <a:off x="1412875" y="5194300"/>
            <a:ext cx="5614988" cy="3175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29" name="Line 77"/>
          <p:cNvSpPr>
            <a:spLocks noChangeShapeType="1"/>
          </p:cNvSpPr>
          <p:nvPr/>
        </p:nvSpPr>
        <p:spPr bwMode="auto">
          <a:xfrm flipV="1">
            <a:off x="1196975" y="5267325"/>
            <a:ext cx="5903913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30" name="Text Box 78"/>
          <p:cNvSpPr txBox="1">
            <a:spLocks noChangeArrowheads="1"/>
          </p:cNvSpPr>
          <p:nvPr/>
        </p:nvSpPr>
        <p:spPr bwMode="auto">
          <a:xfrm>
            <a:off x="1527175" y="3538538"/>
            <a:ext cx="534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 b="1">
                <a:solidFill>
                  <a:srgbClr val="000000"/>
                </a:solidFill>
                <a:cs typeface="Arial" pitchFamily="34" charset="0"/>
              </a:rPr>
              <a:t>BRTU</a:t>
            </a:r>
          </a:p>
        </p:txBody>
      </p:sp>
      <p:sp>
        <p:nvSpPr>
          <p:cNvPr id="23631" name="Text Box 79"/>
          <p:cNvSpPr txBox="1">
            <a:spLocks noChangeArrowheads="1"/>
          </p:cNvSpPr>
          <p:nvPr/>
        </p:nvSpPr>
        <p:spPr bwMode="auto">
          <a:xfrm>
            <a:off x="1954213" y="3538538"/>
            <a:ext cx="5476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 b="1">
                <a:solidFill>
                  <a:srgbClr val="000000"/>
                </a:solidFill>
                <a:cs typeface="Arial" pitchFamily="34" charset="0"/>
              </a:rPr>
              <a:t>SGAA</a:t>
            </a:r>
          </a:p>
        </p:txBody>
      </p:sp>
      <p:sp>
        <p:nvSpPr>
          <p:cNvPr id="23632" name="Text Box 80"/>
          <p:cNvSpPr txBox="1">
            <a:spLocks noChangeArrowheads="1"/>
          </p:cNvSpPr>
          <p:nvPr/>
        </p:nvSpPr>
        <p:spPr bwMode="auto">
          <a:xfrm>
            <a:off x="2387600" y="3538538"/>
            <a:ext cx="4556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>
                <a:solidFill>
                  <a:srgbClr val="000000"/>
                </a:solidFill>
                <a:cs typeface="Arial" pitchFamily="34" charset="0"/>
              </a:rPr>
              <a:t>IS_A</a:t>
            </a:r>
          </a:p>
        </p:txBody>
      </p:sp>
      <p:sp>
        <p:nvSpPr>
          <p:cNvPr id="23633" name="Text Box 81"/>
          <p:cNvSpPr txBox="1">
            <a:spLocks noChangeArrowheads="1"/>
          </p:cNvSpPr>
          <p:nvPr/>
        </p:nvSpPr>
        <p:spPr bwMode="auto">
          <a:xfrm>
            <a:off x="3111500" y="3538538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 b="1">
                <a:solidFill>
                  <a:srgbClr val="000000"/>
                </a:solidFill>
                <a:cs typeface="Arial" pitchFamily="34" charset="0"/>
              </a:rPr>
              <a:t>IS</a:t>
            </a:r>
          </a:p>
        </p:txBody>
      </p:sp>
      <p:sp>
        <p:nvSpPr>
          <p:cNvPr id="23634" name="Text Box 82"/>
          <p:cNvSpPr txBox="1">
            <a:spLocks noChangeArrowheads="1"/>
          </p:cNvSpPr>
          <p:nvPr/>
        </p:nvSpPr>
        <p:spPr bwMode="auto">
          <a:xfrm>
            <a:off x="152400" y="4227513"/>
            <a:ext cx="549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 b="1">
                <a:solidFill>
                  <a:srgbClr val="000000"/>
                </a:solidFill>
                <a:cs typeface="Arial" pitchFamily="34" charset="0"/>
              </a:rPr>
              <a:t>BRRB</a:t>
            </a:r>
          </a:p>
        </p:txBody>
      </p:sp>
      <p:sp>
        <p:nvSpPr>
          <p:cNvPr id="23635" name="Text Box 83"/>
          <p:cNvSpPr txBox="1">
            <a:spLocks noChangeArrowheads="1"/>
          </p:cNvSpPr>
          <p:nvPr/>
        </p:nvSpPr>
        <p:spPr bwMode="auto">
          <a:xfrm>
            <a:off x="244475" y="3582988"/>
            <a:ext cx="365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 b="1">
                <a:solidFill>
                  <a:srgbClr val="000000"/>
                </a:solidFill>
                <a:cs typeface="Arial" pitchFamily="34" charset="0"/>
              </a:rPr>
              <a:t>BR</a:t>
            </a:r>
          </a:p>
        </p:txBody>
      </p:sp>
      <p:sp>
        <p:nvSpPr>
          <p:cNvPr id="23636" name="Text Box 84"/>
          <p:cNvSpPr txBox="1">
            <a:spLocks noChangeArrowheads="1"/>
          </p:cNvSpPr>
          <p:nvPr/>
        </p:nvSpPr>
        <p:spPr bwMode="auto">
          <a:xfrm>
            <a:off x="3903663" y="3538538"/>
            <a:ext cx="4492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 b="1">
                <a:solidFill>
                  <a:srgbClr val="000000"/>
                </a:solidFill>
                <a:cs typeface="Arial" pitchFamily="34" charset="0"/>
              </a:rPr>
              <a:t>VAR</a:t>
            </a:r>
          </a:p>
        </p:txBody>
      </p:sp>
      <p:sp>
        <p:nvSpPr>
          <p:cNvPr id="23637" name="Text Box 85"/>
          <p:cNvSpPr txBox="1">
            <a:spLocks noChangeArrowheads="1"/>
          </p:cNvSpPr>
          <p:nvPr/>
        </p:nvSpPr>
        <p:spPr bwMode="auto">
          <a:xfrm>
            <a:off x="4745038" y="3538538"/>
            <a:ext cx="577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 b="1">
                <a:solidFill>
                  <a:srgbClr val="000000"/>
                </a:solidFill>
                <a:cs typeface="Arial" pitchFamily="34" charset="0"/>
              </a:rPr>
              <a:t>MOGN</a:t>
            </a:r>
          </a:p>
        </p:txBody>
      </p:sp>
      <p:sp>
        <p:nvSpPr>
          <p:cNvPr id="23638" name="Text Box 86"/>
          <p:cNvSpPr txBox="1">
            <a:spLocks noChangeArrowheads="1"/>
          </p:cNvSpPr>
          <p:nvPr/>
        </p:nvSpPr>
        <p:spPr bwMode="auto">
          <a:xfrm>
            <a:off x="5705475" y="3538538"/>
            <a:ext cx="442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 b="1">
                <a:solidFill>
                  <a:srgbClr val="000000"/>
                </a:solidFill>
                <a:cs typeface="Arial" pitchFamily="34" charset="0"/>
              </a:rPr>
              <a:t>PRE</a:t>
            </a:r>
          </a:p>
        </p:txBody>
      </p:sp>
      <p:sp>
        <p:nvSpPr>
          <p:cNvPr id="23639" name="Line 87"/>
          <p:cNvSpPr>
            <a:spLocks noChangeShapeType="1"/>
          </p:cNvSpPr>
          <p:nvPr/>
        </p:nvSpPr>
        <p:spPr bwMode="auto">
          <a:xfrm>
            <a:off x="7964488" y="1809750"/>
            <a:ext cx="1587" cy="8636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40" name="Line 88"/>
          <p:cNvSpPr>
            <a:spLocks noChangeShapeType="1"/>
          </p:cNvSpPr>
          <p:nvPr/>
        </p:nvSpPr>
        <p:spPr bwMode="auto">
          <a:xfrm flipH="1">
            <a:off x="7564438" y="3322638"/>
            <a:ext cx="184150" cy="801687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41" name="Line 89"/>
          <p:cNvSpPr>
            <a:spLocks noChangeShapeType="1"/>
          </p:cNvSpPr>
          <p:nvPr/>
        </p:nvSpPr>
        <p:spPr bwMode="auto">
          <a:xfrm>
            <a:off x="7820025" y="3394075"/>
            <a:ext cx="147638" cy="1588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42" name="Line 90"/>
          <p:cNvSpPr>
            <a:spLocks noChangeShapeType="1"/>
          </p:cNvSpPr>
          <p:nvPr/>
        </p:nvSpPr>
        <p:spPr bwMode="auto">
          <a:xfrm>
            <a:off x="7604125" y="2459038"/>
            <a:ext cx="504825" cy="0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43" name="Line 91"/>
          <p:cNvSpPr>
            <a:spLocks noChangeShapeType="1"/>
          </p:cNvSpPr>
          <p:nvPr/>
        </p:nvSpPr>
        <p:spPr bwMode="auto">
          <a:xfrm>
            <a:off x="7675563" y="2530475"/>
            <a:ext cx="504825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44" name="Line 92"/>
          <p:cNvSpPr>
            <a:spLocks noChangeShapeType="1"/>
          </p:cNvSpPr>
          <p:nvPr/>
        </p:nvSpPr>
        <p:spPr bwMode="auto">
          <a:xfrm flipV="1">
            <a:off x="8107363" y="2095500"/>
            <a:ext cx="73025" cy="363538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45" name="Line 93"/>
          <p:cNvSpPr>
            <a:spLocks noChangeShapeType="1"/>
          </p:cNvSpPr>
          <p:nvPr/>
        </p:nvSpPr>
        <p:spPr bwMode="auto">
          <a:xfrm flipV="1">
            <a:off x="8180388" y="2168525"/>
            <a:ext cx="71437" cy="36195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46" name="Line 94"/>
          <p:cNvSpPr>
            <a:spLocks noChangeShapeType="1"/>
          </p:cNvSpPr>
          <p:nvPr/>
        </p:nvSpPr>
        <p:spPr bwMode="auto">
          <a:xfrm>
            <a:off x="8180388" y="2097088"/>
            <a:ext cx="576262" cy="1587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47" name="Line 95"/>
          <p:cNvSpPr>
            <a:spLocks noChangeShapeType="1"/>
          </p:cNvSpPr>
          <p:nvPr/>
        </p:nvSpPr>
        <p:spPr bwMode="auto">
          <a:xfrm>
            <a:off x="8251825" y="2170113"/>
            <a:ext cx="504825" cy="15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48" name="Line 96"/>
          <p:cNvSpPr>
            <a:spLocks noChangeShapeType="1"/>
          </p:cNvSpPr>
          <p:nvPr/>
        </p:nvSpPr>
        <p:spPr bwMode="auto">
          <a:xfrm>
            <a:off x="7967663" y="3179763"/>
            <a:ext cx="1587" cy="3587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49" name="Text Box 97"/>
          <p:cNvSpPr txBox="1">
            <a:spLocks noChangeArrowheads="1"/>
          </p:cNvSpPr>
          <p:nvPr/>
        </p:nvSpPr>
        <p:spPr bwMode="auto">
          <a:xfrm>
            <a:off x="7697788" y="2962275"/>
            <a:ext cx="5540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 b="1">
                <a:solidFill>
                  <a:srgbClr val="000000"/>
                </a:solidFill>
                <a:cs typeface="Arial" pitchFamily="34" charset="0"/>
              </a:rPr>
              <a:t>DOFM</a:t>
            </a:r>
          </a:p>
        </p:txBody>
      </p:sp>
      <p:sp>
        <p:nvSpPr>
          <p:cNvPr id="23650" name="Line 98"/>
          <p:cNvSpPr>
            <a:spLocks noChangeShapeType="1"/>
          </p:cNvSpPr>
          <p:nvPr/>
        </p:nvSpPr>
        <p:spPr bwMode="auto">
          <a:xfrm flipV="1">
            <a:off x="908050" y="4762500"/>
            <a:ext cx="7056438" cy="0"/>
          </a:xfrm>
          <a:prstGeom prst="line">
            <a:avLst/>
          </a:prstGeom>
          <a:noFill/>
          <a:ln w="2844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51" name="Text Box 99"/>
          <p:cNvSpPr txBox="1">
            <a:spLocks noChangeArrowheads="1"/>
          </p:cNvSpPr>
          <p:nvPr/>
        </p:nvSpPr>
        <p:spPr bwMode="auto">
          <a:xfrm>
            <a:off x="7789863" y="3602038"/>
            <a:ext cx="371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 b="1">
                <a:solidFill>
                  <a:srgbClr val="000000"/>
                </a:solidFill>
                <a:cs typeface="Arial" pitchFamily="34" charset="0"/>
              </a:rPr>
              <a:t>DO</a:t>
            </a:r>
          </a:p>
        </p:txBody>
      </p:sp>
      <p:sp>
        <p:nvSpPr>
          <p:cNvPr id="23652" name="Line 100"/>
          <p:cNvSpPr>
            <a:spLocks noChangeShapeType="1"/>
          </p:cNvSpPr>
          <p:nvPr/>
        </p:nvSpPr>
        <p:spPr bwMode="auto">
          <a:xfrm flipH="1" flipV="1">
            <a:off x="692150" y="4114800"/>
            <a:ext cx="215900" cy="647700"/>
          </a:xfrm>
          <a:prstGeom prst="line">
            <a:avLst/>
          </a:prstGeom>
          <a:noFill/>
          <a:ln w="2844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53" name="Line 101"/>
          <p:cNvSpPr>
            <a:spLocks noChangeShapeType="1"/>
          </p:cNvSpPr>
          <p:nvPr/>
        </p:nvSpPr>
        <p:spPr bwMode="auto">
          <a:xfrm>
            <a:off x="1771650" y="3827463"/>
            <a:ext cx="0" cy="15113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54" name="Line 102"/>
          <p:cNvSpPr>
            <a:spLocks noChangeShapeType="1"/>
          </p:cNvSpPr>
          <p:nvPr/>
        </p:nvSpPr>
        <p:spPr bwMode="auto">
          <a:xfrm>
            <a:off x="2203450" y="3827463"/>
            <a:ext cx="0" cy="15113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55" name="Text Box 103"/>
          <p:cNvSpPr txBox="1">
            <a:spLocks noChangeArrowheads="1"/>
          </p:cNvSpPr>
          <p:nvPr/>
        </p:nvSpPr>
        <p:spPr bwMode="auto">
          <a:xfrm>
            <a:off x="6235700" y="3538538"/>
            <a:ext cx="644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>
                <a:solidFill>
                  <a:srgbClr val="000000"/>
                </a:solidFill>
                <a:cs typeface="Arial" pitchFamily="34" charset="0"/>
              </a:rPr>
              <a:t>DOBI_A</a:t>
            </a:r>
          </a:p>
        </p:txBody>
      </p:sp>
      <p:sp>
        <p:nvSpPr>
          <p:cNvPr id="23656" name="Line 104"/>
          <p:cNvSpPr>
            <a:spLocks noChangeShapeType="1"/>
          </p:cNvSpPr>
          <p:nvPr/>
        </p:nvSpPr>
        <p:spPr bwMode="auto">
          <a:xfrm flipH="1">
            <a:off x="8324850" y="1811338"/>
            <a:ext cx="7938" cy="862012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57" name="Line 106"/>
          <p:cNvSpPr>
            <a:spLocks noChangeShapeType="1"/>
          </p:cNvSpPr>
          <p:nvPr/>
        </p:nvSpPr>
        <p:spPr bwMode="auto">
          <a:xfrm>
            <a:off x="7964488" y="3817938"/>
            <a:ext cx="1587" cy="15113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58" name="Line 107"/>
          <p:cNvSpPr>
            <a:spLocks noChangeShapeType="1"/>
          </p:cNvSpPr>
          <p:nvPr/>
        </p:nvSpPr>
        <p:spPr bwMode="auto">
          <a:xfrm flipV="1">
            <a:off x="7027863" y="2459038"/>
            <a:ext cx="576262" cy="2735262"/>
          </a:xfrm>
          <a:prstGeom prst="line">
            <a:avLst/>
          </a:prstGeom>
          <a:noFill/>
          <a:ln w="2844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59" name="Line 108"/>
          <p:cNvSpPr>
            <a:spLocks noChangeShapeType="1"/>
          </p:cNvSpPr>
          <p:nvPr/>
        </p:nvSpPr>
        <p:spPr bwMode="auto">
          <a:xfrm flipV="1">
            <a:off x="7100888" y="2530475"/>
            <a:ext cx="574675" cy="273685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60" name="Freeform 109"/>
          <p:cNvSpPr>
            <a:spLocks/>
          </p:cNvSpPr>
          <p:nvPr/>
        </p:nvSpPr>
        <p:spPr bwMode="auto">
          <a:xfrm>
            <a:off x="525463" y="3824288"/>
            <a:ext cx="1225550" cy="654050"/>
          </a:xfrm>
          <a:custGeom>
            <a:avLst/>
            <a:gdLst>
              <a:gd name="T0" fmla="*/ 2147483647 w 772"/>
              <a:gd name="T1" fmla="*/ 2147483647 h 412"/>
              <a:gd name="T2" fmla="*/ 2147483647 w 772"/>
              <a:gd name="T3" fmla="*/ 2147483647 h 412"/>
              <a:gd name="T4" fmla="*/ 2147483647 w 772"/>
              <a:gd name="T5" fmla="*/ 2147483647 h 412"/>
              <a:gd name="T6" fmla="*/ 0 w 772"/>
              <a:gd name="T7" fmla="*/ 0 h 412"/>
              <a:gd name="T8" fmla="*/ 2147483647 w 772"/>
              <a:gd name="T9" fmla="*/ 2147483647 h 4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2"/>
              <a:gd name="T16" fmla="*/ 0 h 412"/>
              <a:gd name="T17" fmla="*/ 772 w 772"/>
              <a:gd name="T18" fmla="*/ 412 h 4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2" h="412">
                <a:moveTo>
                  <a:pt x="649" y="2"/>
                </a:moveTo>
                <a:lnTo>
                  <a:pt x="772" y="408"/>
                </a:lnTo>
                <a:lnTo>
                  <a:pt x="120" y="412"/>
                </a:lnTo>
                <a:lnTo>
                  <a:pt x="0" y="0"/>
                </a:lnTo>
                <a:lnTo>
                  <a:pt x="649" y="2"/>
                </a:lnTo>
                <a:close/>
              </a:path>
            </a:pathLst>
          </a:custGeom>
          <a:solidFill>
            <a:srgbClr val="AC5A54">
              <a:alpha val="50195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661" name="Freeform 110"/>
          <p:cNvSpPr>
            <a:spLocks/>
          </p:cNvSpPr>
          <p:nvPr/>
        </p:nvSpPr>
        <p:spPr bwMode="auto">
          <a:xfrm>
            <a:off x="2586038" y="4618038"/>
            <a:ext cx="698500" cy="714375"/>
          </a:xfrm>
          <a:custGeom>
            <a:avLst/>
            <a:gdLst>
              <a:gd name="T0" fmla="*/ 0 w 432"/>
              <a:gd name="T1" fmla="*/ 2147483647 h 450"/>
              <a:gd name="T2" fmla="*/ 2147483647 w 432"/>
              <a:gd name="T3" fmla="*/ 0 h 450"/>
              <a:gd name="T4" fmla="*/ 2147483647 w 432"/>
              <a:gd name="T5" fmla="*/ 2147483647 h 450"/>
              <a:gd name="T6" fmla="*/ 2147483647 w 432"/>
              <a:gd name="T7" fmla="*/ 2147483647 h 450"/>
              <a:gd name="T8" fmla="*/ 0 w 432"/>
              <a:gd name="T9" fmla="*/ 2147483647 h 4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450"/>
              <a:gd name="T17" fmla="*/ 432 w 432"/>
              <a:gd name="T18" fmla="*/ 450 h 4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450">
                <a:moveTo>
                  <a:pt x="0" y="2"/>
                </a:moveTo>
                <a:lnTo>
                  <a:pt x="428" y="0"/>
                </a:lnTo>
                <a:lnTo>
                  <a:pt x="432" y="450"/>
                </a:lnTo>
                <a:lnTo>
                  <a:pt x="2" y="450"/>
                </a:lnTo>
                <a:lnTo>
                  <a:pt x="0" y="2"/>
                </a:lnTo>
                <a:close/>
              </a:path>
            </a:pathLst>
          </a:custGeom>
          <a:solidFill>
            <a:srgbClr val="AC5A54">
              <a:alpha val="50195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662" name="Freeform 111"/>
          <p:cNvSpPr>
            <a:spLocks/>
          </p:cNvSpPr>
          <p:nvPr/>
        </p:nvSpPr>
        <p:spPr bwMode="auto">
          <a:xfrm>
            <a:off x="7050088" y="3824288"/>
            <a:ext cx="749300" cy="647700"/>
          </a:xfrm>
          <a:custGeom>
            <a:avLst/>
            <a:gdLst>
              <a:gd name="T0" fmla="*/ 2147483647 w 472"/>
              <a:gd name="T1" fmla="*/ 2147483647 h 408"/>
              <a:gd name="T2" fmla="*/ 2147483647 w 472"/>
              <a:gd name="T3" fmla="*/ 0 h 408"/>
              <a:gd name="T4" fmla="*/ 2147483647 w 472"/>
              <a:gd name="T5" fmla="*/ 2147483647 h 408"/>
              <a:gd name="T6" fmla="*/ 0 w 472"/>
              <a:gd name="T7" fmla="*/ 2147483647 h 408"/>
              <a:gd name="T8" fmla="*/ 2147483647 w 472"/>
              <a:gd name="T9" fmla="*/ 2147483647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2"/>
              <a:gd name="T16" fmla="*/ 0 h 408"/>
              <a:gd name="T17" fmla="*/ 472 w 472"/>
              <a:gd name="T18" fmla="*/ 408 h 4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2" h="408">
                <a:moveTo>
                  <a:pt x="82" y="2"/>
                </a:moveTo>
                <a:lnTo>
                  <a:pt x="472" y="0"/>
                </a:lnTo>
                <a:lnTo>
                  <a:pt x="392" y="408"/>
                </a:lnTo>
                <a:lnTo>
                  <a:pt x="0" y="408"/>
                </a:lnTo>
                <a:lnTo>
                  <a:pt x="82" y="2"/>
                </a:lnTo>
                <a:close/>
              </a:path>
            </a:pathLst>
          </a:custGeom>
          <a:solidFill>
            <a:srgbClr val="AC5A54">
              <a:alpha val="50195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663" name="Freeform 112"/>
          <p:cNvSpPr>
            <a:spLocks/>
          </p:cNvSpPr>
          <p:nvPr/>
        </p:nvSpPr>
        <p:spPr bwMode="auto">
          <a:xfrm>
            <a:off x="8348663" y="1811338"/>
            <a:ext cx="400050" cy="433387"/>
          </a:xfrm>
          <a:custGeom>
            <a:avLst/>
            <a:gdLst>
              <a:gd name="T0" fmla="*/ 0 w 432"/>
              <a:gd name="T1" fmla="*/ 1786417359 h 450"/>
              <a:gd name="T2" fmla="*/ 2147483647 w 432"/>
              <a:gd name="T3" fmla="*/ 0 h 450"/>
              <a:gd name="T4" fmla="*/ 2147483647 w 432"/>
              <a:gd name="T5" fmla="*/ 2147483647 h 450"/>
              <a:gd name="T6" fmla="*/ 1588188328 w 432"/>
              <a:gd name="T7" fmla="*/ 2147483647 h 450"/>
              <a:gd name="T8" fmla="*/ 0 w 432"/>
              <a:gd name="T9" fmla="*/ 1786417359 h 4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450"/>
              <a:gd name="T17" fmla="*/ 432 w 432"/>
              <a:gd name="T18" fmla="*/ 450 h 4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450">
                <a:moveTo>
                  <a:pt x="0" y="2"/>
                </a:moveTo>
                <a:lnTo>
                  <a:pt x="428" y="0"/>
                </a:lnTo>
                <a:lnTo>
                  <a:pt x="432" y="450"/>
                </a:lnTo>
                <a:lnTo>
                  <a:pt x="2" y="450"/>
                </a:lnTo>
                <a:lnTo>
                  <a:pt x="0" y="2"/>
                </a:lnTo>
                <a:close/>
              </a:path>
            </a:pathLst>
          </a:custGeom>
          <a:solidFill>
            <a:srgbClr val="AC5A54">
              <a:alpha val="50195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664" name="Freeform 115"/>
          <p:cNvSpPr>
            <a:spLocks/>
          </p:cNvSpPr>
          <p:nvPr/>
        </p:nvSpPr>
        <p:spPr bwMode="auto">
          <a:xfrm>
            <a:off x="3284538" y="4619625"/>
            <a:ext cx="790575" cy="714375"/>
          </a:xfrm>
          <a:custGeom>
            <a:avLst/>
            <a:gdLst>
              <a:gd name="T0" fmla="*/ 0 w 432"/>
              <a:gd name="T1" fmla="*/ 2147483647 h 450"/>
              <a:gd name="T2" fmla="*/ 2147483647 w 432"/>
              <a:gd name="T3" fmla="*/ 0 h 450"/>
              <a:gd name="T4" fmla="*/ 2147483647 w 432"/>
              <a:gd name="T5" fmla="*/ 2147483647 h 450"/>
              <a:gd name="T6" fmla="*/ 2147483647 w 432"/>
              <a:gd name="T7" fmla="*/ 2147483647 h 450"/>
              <a:gd name="T8" fmla="*/ 0 w 432"/>
              <a:gd name="T9" fmla="*/ 2147483647 h 4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450"/>
              <a:gd name="T17" fmla="*/ 432 w 432"/>
              <a:gd name="T18" fmla="*/ 450 h 4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450">
                <a:moveTo>
                  <a:pt x="0" y="2"/>
                </a:moveTo>
                <a:lnTo>
                  <a:pt x="428" y="0"/>
                </a:lnTo>
                <a:lnTo>
                  <a:pt x="432" y="450"/>
                </a:lnTo>
                <a:lnTo>
                  <a:pt x="2" y="450"/>
                </a:lnTo>
                <a:lnTo>
                  <a:pt x="0" y="2"/>
                </a:lnTo>
                <a:close/>
              </a:path>
            </a:pathLst>
          </a:custGeom>
          <a:solidFill>
            <a:srgbClr val="AC5A54">
              <a:alpha val="50195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665" name="Freeform 116"/>
          <p:cNvSpPr>
            <a:spLocks/>
          </p:cNvSpPr>
          <p:nvPr/>
        </p:nvSpPr>
        <p:spPr bwMode="auto">
          <a:xfrm>
            <a:off x="4075113" y="4619625"/>
            <a:ext cx="936625" cy="714375"/>
          </a:xfrm>
          <a:custGeom>
            <a:avLst/>
            <a:gdLst>
              <a:gd name="T0" fmla="*/ 0 w 432"/>
              <a:gd name="T1" fmla="*/ 2147483647 h 450"/>
              <a:gd name="T2" fmla="*/ 2147483647 w 432"/>
              <a:gd name="T3" fmla="*/ 0 h 450"/>
              <a:gd name="T4" fmla="*/ 2147483647 w 432"/>
              <a:gd name="T5" fmla="*/ 2147483647 h 450"/>
              <a:gd name="T6" fmla="*/ 2147483647 w 432"/>
              <a:gd name="T7" fmla="*/ 2147483647 h 450"/>
              <a:gd name="T8" fmla="*/ 0 w 432"/>
              <a:gd name="T9" fmla="*/ 2147483647 h 4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450"/>
              <a:gd name="T17" fmla="*/ 432 w 432"/>
              <a:gd name="T18" fmla="*/ 450 h 4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450">
                <a:moveTo>
                  <a:pt x="0" y="2"/>
                </a:moveTo>
                <a:lnTo>
                  <a:pt x="428" y="0"/>
                </a:lnTo>
                <a:lnTo>
                  <a:pt x="432" y="450"/>
                </a:lnTo>
                <a:lnTo>
                  <a:pt x="2" y="450"/>
                </a:lnTo>
                <a:lnTo>
                  <a:pt x="0" y="2"/>
                </a:lnTo>
                <a:close/>
              </a:path>
            </a:pathLst>
          </a:custGeom>
          <a:solidFill>
            <a:srgbClr val="AC5A54">
              <a:alpha val="50195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666" name="Freeform 117"/>
          <p:cNvSpPr>
            <a:spLocks/>
          </p:cNvSpPr>
          <p:nvPr/>
        </p:nvSpPr>
        <p:spPr bwMode="auto">
          <a:xfrm>
            <a:off x="5011738" y="4619625"/>
            <a:ext cx="863600" cy="714375"/>
          </a:xfrm>
          <a:custGeom>
            <a:avLst/>
            <a:gdLst>
              <a:gd name="T0" fmla="*/ 0 w 432"/>
              <a:gd name="T1" fmla="*/ 2147483647 h 450"/>
              <a:gd name="T2" fmla="*/ 2147483647 w 432"/>
              <a:gd name="T3" fmla="*/ 0 h 450"/>
              <a:gd name="T4" fmla="*/ 2147483647 w 432"/>
              <a:gd name="T5" fmla="*/ 2147483647 h 450"/>
              <a:gd name="T6" fmla="*/ 2147483647 w 432"/>
              <a:gd name="T7" fmla="*/ 2147483647 h 450"/>
              <a:gd name="T8" fmla="*/ 0 w 432"/>
              <a:gd name="T9" fmla="*/ 2147483647 h 4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450"/>
              <a:gd name="T17" fmla="*/ 432 w 432"/>
              <a:gd name="T18" fmla="*/ 450 h 4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450">
                <a:moveTo>
                  <a:pt x="0" y="2"/>
                </a:moveTo>
                <a:lnTo>
                  <a:pt x="428" y="0"/>
                </a:lnTo>
                <a:lnTo>
                  <a:pt x="432" y="450"/>
                </a:lnTo>
                <a:lnTo>
                  <a:pt x="2" y="450"/>
                </a:lnTo>
                <a:lnTo>
                  <a:pt x="0" y="2"/>
                </a:lnTo>
                <a:close/>
              </a:path>
            </a:pathLst>
          </a:custGeom>
          <a:solidFill>
            <a:srgbClr val="AC5A54">
              <a:alpha val="50195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667" name="Freeform 118"/>
          <p:cNvSpPr>
            <a:spLocks/>
          </p:cNvSpPr>
          <p:nvPr/>
        </p:nvSpPr>
        <p:spPr bwMode="auto">
          <a:xfrm>
            <a:off x="5875338" y="4619625"/>
            <a:ext cx="433387" cy="719138"/>
          </a:xfrm>
          <a:custGeom>
            <a:avLst/>
            <a:gdLst>
              <a:gd name="T0" fmla="*/ 0 w 432"/>
              <a:gd name="T1" fmla="*/ 2147483647 h 450"/>
              <a:gd name="T2" fmla="*/ 2147483647 w 432"/>
              <a:gd name="T3" fmla="*/ 0 h 450"/>
              <a:gd name="T4" fmla="*/ 2147483647 w 432"/>
              <a:gd name="T5" fmla="*/ 2147483647 h 450"/>
              <a:gd name="T6" fmla="*/ 2018901168 w 432"/>
              <a:gd name="T7" fmla="*/ 2147483647 h 450"/>
              <a:gd name="T8" fmla="*/ 0 w 432"/>
              <a:gd name="T9" fmla="*/ 2147483647 h 4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450"/>
              <a:gd name="T17" fmla="*/ 432 w 432"/>
              <a:gd name="T18" fmla="*/ 450 h 4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450">
                <a:moveTo>
                  <a:pt x="0" y="2"/>
                </a:moveTo>
                <a:lnTo>
                  <a:pt x="428" y="0"/>
                </a:lnTo>
                <a:lnTo>
                  <a:pt x="432" y="450"/>
                </a:lnTo>
                <a:lnTo>
                  <a:pt x="2" y="450"/>
                </a:lnTo>
                <a:lnTo>
                  <a:pt x="0" y="2"/>
                </a:lnTo>
                <a:close/>
              </a:path>
            </a:pathLst>
          </a:custGeom>
          <a:solidFill>
            <a:srgbClr val="AC5A54">
              <a:alpha val="50195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668" name="Line 119"/>
          <p:cNvSpPr>
            <a:spLocks noChangeShapeType="1"/>
          </p:cNvSpPr>
          <p:nvPr/>
        </p:nvSpPr>
        <p:spPr bwMode="auto">
          <a:xfrm>
            <a:off x="3284538" y="3827463"/>
            <a:ext cx="1587" cy="187166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69" name="Line 120"/>
          <p:cNvSpPr>
            <a:spLocks noChangeShapeType="1"/>
          </p:cNvSpPr>
          <p:nvPr/>
        </p:nvSpPr>
        <p:spPr bwMode="auto">
          <a:xfrm>
            <a:off x="2563813" y="3827463"/>
            <a:ext cx="0" cy="1511300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70" name="Line 121"/>
          <p:cNvSpPr>
            <a:spLocks noChangeShapeType="1"/>
          </p:cNvSpPr>
          <p:nvPr/>
        </p:nvSpPr>
        <p:spPr bwMode="auto">
          <a:xfrm>
            <a:off x="4075113" y="3827463"/>
            <a:ext cx="0" cy="15113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71" name="Line 122"/>
          <p:cNvSpPr>
            <a:spLocks noChangeShapeType="1"/>
          </p:cNvSpPr>
          <p:nvPr/>
        </p:nvSpPr>
        <p:spPr bwMode="auto">
          <a:xfrm>
            <a:off x="5008563" y="3825875"/>
            <a:ext cx="3175" cy="15128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72" name="Line 123"/>
          <p:cNvSpPr>
            <a:spLocks noChangeShapeType="1"/>
          </p:cNvSpPr>
          <p:nvPr/>
        </p:nvSpPr>
        <p:spPr bwMode="auto">
          <a:xfrm>
            <a:off x="5875338" y="3825875"/>
            <a:ext cx="0" cy="15128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673" name="Line 124"/>
          <p:cNvSpPr>
            <a:spLocks noChangeShapeType="1"/>
          </p:cNvSpPr>
          <p:nvPr/>
        </p:nvSpPr>
        <p:spPr bwMode="auto">
          <a:xfrm>
            <a:off x="6677025" y="3827463"/>
            <a:ext cx="0" cy="1511300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3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124" name="Fußzeilenplatzhalter 7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25" name="Foliennummernplatzhalter 6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8382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-244475"/>
            <a:ext cx="7488237" cy="1030288"/>
          </a:xfrm>
        </p:spPr>
        <p:txBody>
          <a:bodyPr/>
          <a:lstStyle/>
          <a:p>
            <a:r>
              <a:rPr lang="de-DE" dirty="0" smtClean="0"/>
              <a:t>Interaction </a:t>
            </a:r>
            <a:r>
              <a:rPr lang="de-DE" dirty="0" err="1" smtClean="0"/>
              <a:t>of</a:t>
            </a:r>
            <a:r>
              <a:rPr lang="de-DE" dirty="0" smtClean="0"/>
              <a:t> Train </a:t>
            </a:r>
            <a:r>
              <a:rPr lang="de-DE" dirty="0" err="1" smtClean="0"/>
              <a:t>Routes</a:t>
            </a:r>
            <a:endParaRPr lang="de-DE" dirty="0" smtClean="0"/>
          </a:p>
        </p:txBody>
      </p:sp>
      <p:sp>
        <p:nvSpPr>
          <p:cNvPr id="25603" name="Inhaltsplatzhalter 32"/>
          <p:cNvSpPr>
            <a:spLocks noGrp="1"/>
          </p:cNvSpPr>
          <p:nvPr>
            <p:ph idx="4294967295"/>
          </p:nvPr>
        </p:nvSpPr>
        <p:spPr>
          <a:xfrm>
            <a:off x="0" y="836613"/>
            <a:ext cx="8415338" cy="1068387"/>
          </a:xfrm>
        </p:spPr>
        <p:txBody>
          <a:bodyPr/>
          <a:lstStyle/>
          <a:p>
            <a:pPr lvl="1"/>
            <a:r>
              <a:rPr lang="de-DE" dirty="0" smtClean="0">
                <a:solidFill>
                  <a:schemeClr val="tx1"/>
                </a:solidFill>
              </a:rPr>
              <a:t>Generation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artifical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nodes</a:t>
            </a:r>
            <a:r>
              <a:rPr lang="de-DE" dirty="0" smtClean="0">
                <a:solidFill>
                  <a:schemeClr val="tx1"/>
                </a:solidFill>
              </a:rPr>
              <a:t> – „pseudo“ </a:t>
            </a:r>
            <a:r>
              <a:rPr lang="de-DE" dirty="0" err="1" smtClean="0">
                <a:solidFill>
                  <a:schemeClr val="tx1"/>
                </a:solidFill>
              </a:rPr>
              <a:t>stations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endParaRPr lang="de-DE" dirty="0" smtClean="0"/>
          </a:p>
        </p:txBody>
      </p:sp>
      <p:pic>
        <p:nvPicPr>
          <p:cNvPr id="25604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18869" r="32332" b="61957"/>
          <a:stretch>
            <a:fillRect/>
          </a:stretch>
        </p:blipFill>
        <p:spPr bwMode="auto">
          <a:xfrm>
            <a:off x="228600" y="1905000"/>
            <a:ext cx="8610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sp>
        <p:nvSpPr>
          <p:cNvPr id="487447" name="Line 23"/>
          <p:cNvSpPr>
            <a:spLocks noChangeShapeType="1"/>
          </p:cNvSpPr>
          <p:nvPr/>
        </p:nvSpPr>
        <p:spPr bwMode="auto">
          <a:xfrm>
            <a:off x="304800" y="2971800"/>
            <a:ext cx="86106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7448" name="Line 24"/>
          <p:cNvSpPr>
            <a:spLocks noChangeShapeType="1"/>
          </p:cNvSpPr>
          <p:nvPr/>
        </p:nvSpPr>
        <p:spPr bwMode="auto">
          <a:xfrm flipH="1">
            <a:off x="228600" y="3352800"/>
            <a:ext cx="86868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7449" name="Inhaltsplatzhalter 32"/>
          <p:cNvSpPr>
            <a:spLocks/>
          </p:cNvSpPr>
          <p:nvPr/>
        </p:nvSpPr>
        <p:spPr bwMode="auto">
          <a:xfrm>
            <a:off x="228600" y="4114800"/>
            <a:ext cx="8415338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r>
              <a:rPr lang="de-DE" sz="2000">
                <a:solidFill>
                  <a:schemeClr val="tx1"/>
                </a:solidFill>
                <a:latin typeface="Tahoma" pitchFamily="34" charset="0"/>
              </a:rPr>
              <a:t>No interactions between train routes </a:t>
            </a: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87453" name="Oval 28"/>
          <p:cNvSpPr>
            <a:spLocks noChangeArrowheads="1"/>
          </p:cNvSpPr>
          <p:nvPr/>
        </p:nvSpPr>
        <p:spPr bwMode="auto">
          <a:xfrm>
            <a:off x="5400675" y="5013325"/>
            <a:ext cx="863600" cy="7191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2400">
                <a:solidFill>
                  <a:schemeClr val="tx1"/>
                </a:solidFill>
                <a:cs typeface="Arial" pitchFamily="34" charset="0"/>
              </a:rPr>
              <a:t>IS</a:t>
            </a:r>
          </a:p>
        </p:txBody>
      </p:sp>
      <p:sp>
        <p:nvSpPr>
          <p:cNvPr id="487455" name="Line 30"/>
          <p:cNvSpPr>
            <a:spLocks noChangeShapeType="1"/>
          </p:cNvSpPr>
          <p:nvPr/>
        </p:nvSpPr>
        <p:spPr bwMode="auto">
          <a:xfrm flipH="1" flipV="1">
            <a:off x="0" y="5105400"/>
            <a:ext cx="5562600" cy="22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7456" name="Line 30"/>
          <p:cNvSpPr>
            <a:spLocks noChangeShapeType="1"/>
          </p:cNvSpPr>
          <p:nvPr/>
        </p:nvSpPr>
        <p:spPr bwMode="auto">
          <a:xfrm flipH="1">
            <a:off x="0" y="5638800"/>
            <a:ext cx="5562600" cy="22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7457" name="Line 30"/>
          <p:cNvSpPr>
            <a:spLocks noChangeShapeType="1"/>
          </p:cNvSpPr>
          <p:nvPr/>
        </p:nvSpPr>
        <p:spPr bwMode="auto">
          <a:xfrm flipH="1">
            <a:off x="6207125" y="5589588"/>
            <a:ext cx="2973388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7458" name="Line 30"/>
          <p:cNvSpPr>
            <a:spLocks noChangeShapeType="1"/>
          </p:cNvSpPr>
          <p:nvPr/>
        </p:nvSpPr>
        <p:spPr bwMode="auto">
          <a:xfrm flipH="1" flipV="1">
            <a:off x="6096000" y="5105400"/>
            <a:ext cx="30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3" name="Inhaltsplatzhalter 32"/>
          <p:cNvSpPr>
            <a:spLocks/>
          </p:cNvSpPr>
          <p:nvPr/>
        </p:nvSpPr>
        <p:spPr bwMode="auto">
          <a:xfrm>
            <a:off x="228600" y="5789613"/>
            <a:ext cx="8415338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r>
              <a:rPr lang="de-DE" sz="2000">
                <a:solidFill>
                  <a:schemeClr val="tx1"/>
                </a:solidFill>
                <a:latin typeface="Tahoma" pitchFamily="34" charset="0"/>
              </a:rPr>
              <a:t>Macro network definition is based on set of train routes </a:t>
            </a: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16" name="Fußzeilenplatzhalter 7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7" name="Foliennummernplatzhalter 6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3831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7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7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87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87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7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7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7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7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7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7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7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7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47" grpId="0" animBg="1"/>
      <p:bldP spid="487448" grpId="0" animBg="1"/>
      <p:bldP spid="487449" grpId="0" autoUpdateAnimBg="0"/>
      <p:bldP spid="487453" grpId="0" animBg="1" autoUpdateAnimBg="0"/>
      <p:bldP spid="487455" grpId="0" animBg="1"/>
      <p:bldP spid="487456" grpId="0" animBg="1"/>
      <p:bldP spid="487457" grpId="0" animBg="1"/>
      <p:bldP spid="4874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5A3AD9-C40A-4F22-850A-BE588D81F469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54277" name="Inhaltsplatzhalter 2"/>
          <p:cNvSpPr>
            <a:spLocks noGrp="1"/>
          </p:cNvSpPr>
          <p:nvPr>
            <p:ph idx="4294967295"/>
          </p:nvPr>
        </p:nvSpPr>
        <p:spPr>
          <a:xfrm>
            <a:off x="0" y="836613"/>
            <a:ext cx="8642350" cy="5545137"/>
          </a:xfrm>
          <a:noFill/>
        </p:spPr>
        <p:txBody>
          <a:bodyPr/>
          <a:lstStyle/>
          <a:p>
            <a:r>
              <a:rPr lang="de-DE" sz="11500" dirty="0" smtClean="0"/>
              <a:t> Integrated</a:t>
            </a:r>
            <a:br>
              <a:rPr lang="de-DE" sz="11500" dirty="0" smtClean="0"/>
            </a:br>
            <a:r>
              <a:rPr lang="de-DE" sz="11500" dirty="0" smtClean="0"/>
              <a:t>Routing </a:t>
            </a:r>
            <a:r>
              <a:rPr lang="de-DE" sz="11500" dirty="0" err="1" smtClean="0"/>
              <a:t>and</a:t>
            </a:r>
            <a:r>
              <a:rPr lang="de-DE" sz="11500" dirty="0" smtClean="0"/>
              <a:t/>
            </a:r>
            <a:br>
              <a:rPr lang="de-DE" sz="11500" dirty="0" smtClean="0"/>
            </a:br>
            <a:r>
              <a:rPr lang="de-DE" sz="11500" dirty="0" err="1" smtClean="0"/>
              <a:t>Scheduling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085011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-244475"/>
            <a:ext cx="7488237" cy="1030288"/>
          </a:xfrm>
        </p:spPr>
        <p:txBody>
          <a:bodyPr/>
          <a:lstStyle/>
          <a:p>
            <a:r>
              <a:rPr lang="de-DE" dirty="0" smtClean="0"/>
              <a:t>Interaction </a:t>
            </a:r>
            <a:r>
              <a:rPr lang="de-DE" dirty="0" err="1" smtClean="0"/>
              <a:t>of</a:t>
            </a:r>
            <a:r>
              <a:rPr lang="de-DE" dirty="0" smtClean="0"/>
              <a:t> Train </a:t>
            </a:r>
            <a:r>
              <a:rPr lang="de-DE" dirty="0" err="1" smtClean="0"/>
              <a:t>Routes</a:t>
            </a:r>
            <a:endParaRPr lang="de-DE" dirty="0" smtClean="0"/>
          </a:p>
        </p:txBody>
      </p:sp>
      <p:sp>
        <p:nvSpPr>
          <p:cNvPr id="26627" name="Inhaltsplatzhalter 32"/>
          <p:cNvSpPr>
            <a:spLocks noGrp="1"/>
          </p:cNvSpPr>
          <p:nvPr>
            <p:ph idx="4294967295"/>
          </p:nvPr>
        </p:nvSpPr>
        <p:spPr>
          <a:xfrm>
            <a:off x="0" y="836613"/>
            <a:ext cx="8415338" cy="1068387"/>
          </a:xfrm>
        </p:spPr>
        <p:txBody>
          <a:bodyPr/>
          <a:lstStyle/>
          <a:p>
            <a:pPr lvl="1"/>
            <a:r>
              <a:rPr lang="de-DE" dirty="0" smtClean="0">
                <a:solidFill>
                  <a:schemeClr val="tx1"/>
                </a:solidFill>
              </a:rPr>
              <a:t>Generation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artifical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nodes</a:t>
            </a:r>
            <a:r>
              <a:rPr lang="de-DE" dirty="0" smtClean="0">
                <a:solidFill>
                  <a:schemeClr val="tx1"/>
                </a:solidFill>
              </a:rPr>
              <a:t> – „pseudo“ </a:t>
            </a:r>
            <a:r>
              <a:rPr lang="de-DE" dirty="0" err="1" smtClean="0">
                <a:solidFill>
                  <a:schemeClr val="tx1"/>
                </a:solidFill>
              </a:rPr>
              <a:t>stations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endParaRPr lang="de-DE" dirty="0" smtClean="0"/>
          </a:p>
        </p:txBody>
      </p:sp>
      <p:pic>
        <p:nvPicPr>
          <p:cNvPr id="26629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18869" r="32332" b="61957"/>
          <a:stretch>
            <a:fillRect/>
          </a:stretch>
        </p:blipFill>
        <p:spPr bwMode="auto">
          <a:xfrm>
            <a:off x="228600" y="1905000"/>
            <a:ext cx="8610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sp>
        <p:nvSpPr>
          <p:cNvPr id="489479" name="Line 7"/>
          <p:cNvSpPr>
            <a:spLocks noChangeShapeType="1"/>
          </p:cNvSpPr>
          <p:nvPr/>
        </p:nvSpPr>
        <p:spPr bwMode="auto">
          <a:xfrm flipH="1">
            <a:off x="228600" y="3352800"/>
            <a:ext cx="86868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9480" name="Inhaltsplatzhalter 32"/>
          <p:cNvSpPr>
            <a:spLocks/>
          </p:cNvSpPr>
          <p:nvPr/>
        </p:nvSpPr>
        <p:spPr bwMode="auto">
          <a:xfrm>
            <a:off x="228600" y="4114800"/>
            <a:ext cx="8415338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r>
              <a:rPr lang="de-DE" sz="2000">
                <a:solidFill>
                  <a:schemeClr val="tx1"/>
                </a:solidFill>
                <a:latin typeface="Tahoma" pitchFamily="34" charset="0"/>
              </a:rPr>
              <a:t>Diverging of train routes </a:t>
            </a: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6641" name="Line 18"/>
          <p:cNvSpPr>
            <a:spLocks noChangeShapeType="1"/>
          </p:cNvSpPr>
          <p:nvPr/>
        </p:nvSpPr>
        <p:spPr bwMode="auto">
          <a:xfrm flipH="1">
            <a:off x="2895600" y="3429000"/>
            <a:ext cx="59436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2" name="Line 19"/>
          <p:cNvSpPr>
            <a:spLocks noChangeShapeType="1"/>
          </p:cNvSpPr>
          <p:nvPr/>
        </p:nvSpPr>
        <p:spPr bwMode="auto">
          <a:xfrm flipH="1" flipV="1">
            <a:off x="2286000" y="2971800"/>
            <a:ext cx="609600" cy="457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3" name="Line 20"/>
          <p:cNvSpPr>
            <a:spLocks noChangeShapeType="1"/>
          </p:cNvSpPr>
          <p:nvPr/>
        </p:nvSpPr>
        <p:spPr bwMode="auto">
          <a:xfrm flipH="1">
            <a:off x="228600" y="2971800"/>
            <a:ext cx="20574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0" y="5013325"/>
            <a:ext cx="9144000" cy="719138"/>
            <a:chOff x="0" y="3158"/>
            <a:chExt cx="5760" cy="453"/>
          </a:xfrm>
        </p:grpSpPr>
        <p:sp>
          <p:nvSpPr>
            <p:cNvPr id="26637" name="Line 30"/>
            <p:cNvSpPr>
              <a:spLocks noChangeShapeType="1"/>
            </p:cNvSpPr>
            <p:nvPr/>
          </p:nvSpPr>
          <p:spPr bwMode="auto">
            <a:xfrm flipH="1">
              <a:off x="0" y="3566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638" name="Line 30"/>
            <p:cNvSpPr>
              <a:spLocks noChangeShapeType="1"/>
            </p:cNvSpPr>
            <p:nvPr/>
          </p:nvSpPr>
          <p:spPr bwMode="auto">
            <a:xfrm flipH="1">
              <a:off x="0" y="3216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639" name="Oval 27"/>
            <p:cNvSpPr>
              <a:spLocks noChangeArrowheads="1"/>
            </p:cNvSpPr>
            <p:nvPr/>
          </p:nvSpPr>
          <p:spPr bwMode="auto">
            <a:xfrm>
              <a:off x="1452" y="3158"/>
              <a:ext cx="544" cy="4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lnSpc>
                  <a:spcPct val="93000"/>
                </a:lnSpc>
                <a:buFont typeface="Times New Roman" pitchFamily="18" charset="0"/>
                <a:buNone/>
              </a:pPr>
              <a:r>
                <a:rPr lang="de-DE"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rPr>
                <a:t>IS_P</a:t>
              </a:r>
            </a:p>
          </p:txBody>
        </p:sp>
        <p:sp>
          <p:nvSpPr>
            <p:cNvPr id="26640" name="Oval 28"/>
            <p:cNvSpPr>
              <a:spLocks noChangeArrowheads="1"/>
            </p:cNvSpPr>
            <p:nvPr/>
          </p:nvSpPr>
          <p:spPr bwMode="auto">
            <a:xfrm>
              <a:off x="3402" y="3158"/>
              <a:ext cx="544" cy="4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2400">
                  <a:solidFill>
                    <a:schemeClr val="tx1"/>
                  </a:solidFill>
                  <a:cs typeface="Arial" pitchFamily="34" charset="0"/>
                </a:rPr>
                <a:t>IS</a:t>
              </a:r>
            </a:p>
          </p:txBody>
        </p:sp>
        <p:sp>
          <p:nvSpPr>
            <p:cNvPr id="3" name="Line 30"/>
            <p:cNvSpPr>
              <a:spLocks noChangeShapeType="1"/>
            </p:cNvSpPr>
            <p:nvPr/>
          </p:nvSpPr>
          <p:spPr bwMode="auto">
            <a:xfrm flipH="1">
              <a:off x="3887" y="3408"/>
              <a:ext cx="187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Line 30"/>
            <p:cNvSpPr>
              <a:spLocks noChangeShapeType="1"/>
            </p:cNvSpPr>
            <p:nvPr/>
          </p:nvSpPr>
          <p:spPr bwMode="auto">
            <a:xfrm flipH="1">
              <a:off x="1968" y="3360"/>
              <a:ext cx="1440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89505" name="Inhaltsplatzhalter 32"/>
          <p:cNvSpPr>
            <a:spLocks/>
          </p:cNvSpPr>
          <p:nvPr/>
        </p:nvSpPr>
        <p:spPr bwMode="auto">
          <a:xfrm>
            <a:off x="228600" y="5943600"/>
            <a:ext cx="841533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r>
              <a:rPr lang="de-DE" sz="2000">
                <a:solidFill>
                  <a:schemeClr val="tx1"/>
                </a:solidFill>
                <a:latin typeface="Tahoma" pitchFamily="34" charset="0"/>
              </a:rPr>
              <a:t>The same holds for converging routes </a:t>
            </a: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6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27" name="Fußzeilenplatzhalter 7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28" name="Foliennummernplatzhalter 6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1084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8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9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9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79" grpId="0" animBg="1"/>
      <p:bldP spid="489480" grpId="0" autoUpdateAnimBg="0"/>
      <p:bldP spid="26641" grpId="0" animBg="1"/>
      <p:bldP spid="26642" grpId="0" animBg="1"/>
      <p:bldP spid="26643" grpId="0" animBg="1"/>
      <p:bldP spid="48950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-244475"/>
            <a:ext cx="7488237" cy="1030288"/>
          </a:xfrm>
        </p:spPr>
        <p:txBody>
          <a:bodyPr/>
          <a:lstStyle/>
          <a:p>
            <a:r>
              <a:rPr lang="de-DE" dirty="0" smtClean="0"/>
              <a:t>Interaction </a:t>
            </a:r>
            <a:r>
              <a:rPr lang="de-DE" dirty="0" err="1" smtClean="0"/>
              <a:t>of</a:t>
            </a:r>
            <a:r>
              <a:rPr lang="de-DE" dirty="0" smtClean="0"/>
              <a:t> Train </a:t>
            </a:r>
            <a:r>
              <a:rPr lang="de-DE" dirty="0" err="1" smtClean="0"/>
              <a:t>Routes</a:t>
            </a:r>
            <a:endParaRPr lang="de-DE" dirty="0" smtClean="0"/>
          </a:p>
        </p:txBody>
      </p:sp>
      <p:sp>
        <p:nvSpPr>
          <p:cNvPr id="27651" name="Inhaltsplatzhalter 32"/>
          <p:cNvSpPr>
            <a:spLocks noGrp="1"/>
          </p:cNvSpPr>
          <p:nvPr>
            <p:ph idx="4294967295"/>
          </p:nvPr>
        </p:nvSpPr>
        <p:spPr>
          <a:xfrm>
            <a:off x="0" y="836613"/>
            <a:ext cx="8415338" cy="1068387"/>
          </a:xfrm>
        </p:spPr>
        <p:txBody>
          <a:bodyPr/>
          <a:lstStyle/>
          <a:p>
            <a:pPr lvl="1"/>
            <a:r>
              <a:rPr lang="de-DE" dirty="0" smtClean="0">
                <a:solidFill>
                  <a:schemeClr val="tx1"/>
                </a:solidFill>
              </a:rPr>
              <a:t>Generation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artifical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nodes</a:t>
            </a:r>
            <a:r>
              <a:rPr lang="de-DE" dirty="0" smtClean="0">
                <a:solidFill>
                  <a:schemeClr val="tx1"/>
                </a:solidFill>
              </a:rPr>
              <a:t> – pseudo </a:t>
            </a:r>
            <a:r>
              <a:rPr lang="de-DE" dirty="0" err="1" smtClean="0">
                <a:solidFill>
                  <a:schemeClr val="tx1"/>
                </a:solidFill>
              </a:rPr>
              <a:t>stations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endParaRPr lang="de-DE" dirty="0" smtClean="0"/>
          </a:p>
        </p:txBody>
      </p:sp>
      <p:pic>
        <p:nvPicPr>
          <p:cNvPr id="27653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18869" r="32332" b="61957"/>
          <a:stretch>
            <a:fillRect/>
          </a:stretch>
        </p:blipFill>
        <p:spPr bwMode="auto">
          <a:xfrm>
            <a:off x="228600" y="1905000"/>
            <a:ext cx="8610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sp>
        <p:nvSpPr>
          <p:cNvPr id="491526" name="Line 6"/>
          <p:cNvSpPr>
            <a:spLocks noChangeShapeType="1"/>
          </p:cNvSpPr>
          <p:nvPr/>
        </p:nvSpPr>
        <p:spPr bwMode="auto">
          <a:xfrm flipH="1">
            <a:off x="228600" y="3352800"/>
            <a:ext cx="86868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91527" name="Inhaltsplatzhalter 32"/>
          <p:cNvSpPr>
            <a:spLocks/>
          </p:cNvSpPr>
          <p:nvPr/>
        </p:nvSpPr>
        <p:spPr bwMode="auto">
          <a:xfrm>
            <a:off x="228600" y="4114800"/>
            <a:ext cx="8415338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r>
              <a:rPr lang="de-DE" sz="2000">
                <a:solidFill>
                  <a:schemeClr val="tx1"/>
                </a:solidFill>
                <a:latin typeface="Tahoma" pitchFamily="34" charset="0"/>
              </a:rPr>
              <a:t>crossing of train routes </a:t>
            </a: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7668" name="Line 8"/>
          <p:cNvSpPr>
            <a:spLocks noChangeShapeType="1"/>
          </p:cNvSpPr>
          <p:nvPr/>
        </p:nvSpPr>
        <p:spPr bwMode="auto">
          <a:xfrm flipH="1">
            <a:off x="2895600" y="3429000"/>
            <a:ext cx="44196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9" name="Line 9"/>
          <p:cNvSpPr>
            <a:spLocks noChangeShapeType="1"/>
          </p:cNvSpPr>
          <p:nvPr/>
        </p:nvSpPr>
        <p:spPr bwMode="auto">
          <a:xfrm flipH="1" flipV="1">
            <a:off x="2286000" y="2971800"/>
            <a:ext cx="609600" cy="457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0" name="Line 10"/>
          <p:cNvSpPr>
            <a:spLocks noChangeShapeType="1"/>
          </p:cNvSpPr>
          <p:nvPr/>
        </p:nvSpPr>
        <p:spPr bwMode="auto">
          <a:xfrm flipH="1">
            <a:off x="228600" y="2971800"/>
            <a:ext cx="20574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1" name="Line 18"/>
          <p:cNvSpPr>
            <a:spLocks noChangeShapeType="1"/>
          </p:cNvSpPr>
          <p:nvPr/>
        </p:nvSpPr>
        <p:spPr bwMode="auto">
          <a:xfrm flipV="1">
            <a:off x="7239000" y="2971800"/>
            <a:ext cx="838200" cy="457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2" name="Line 19"/>
          <p:cNvSpPr>
            <a:spLocks noChangeShapeType="1"/>
          </p:cNvSpPr>
          <p:nvPr/>
        </p:nvSpPr>
        <p:spPr bwMode="auto">
          <a:xfrm>
            <a:off x="8077200" y="2971800"/>
            <a:ext cx="8382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0" y="5013325"/>
            <a:ext cx="9144000" cy="735013"/>
            <a:chOff x="0" y="3158"/>
            <a:chExt cx="5760" cy="463"/>
          </a:xfrm>
        </p:grpSpPr>
        <p:sp>
          <p:nvSpPr>
            <p:cNvPr id="27663" name="Oval 27"/>
            <p:cNvSpPr>
              <a:spLocks noChangeArrowheads="1"/>
            </p:cNvSpPr>
            <p:nvPr/>
          </p:nvSpPr>
          <p:spPr bwMode="auto">
            <a:xfrm>
              <a:off x="1452" y="3158"/>
              <a:ext cx="544" cy="4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lnSpc>
                  <a:spcPct val="93000"/>
                </a:lnSpc>
                <a:buFont typeface="Times New Roman" pitchFamily="18" charset="0"/>
                <a:buNone/>
              </a:pPr>
              <a:r>
                <a:rPr lang="de-DE"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rPr>
                <a:t>IS_P1</a:t>
              </a:r>
            </a:p>
          </p:txBody>
        </p:sp>
        <p:sp>
          <p:nvSpPr>
            <p:cNvPr id="27664" name="Oval 28"/>
            <p:cNvSpPr>
              <a:spLocks noChangeArrowheads="1"/>
            </p:cNvSpPr>
            <p:nvPr/>
          </p:nvSpPr>
          <p:spPr bwMode="auto">
            <a:xfrm>
              <a:off x="3024" y="3168"/>
              <a:ext cx="544" cy="4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2400">
                  <a:solidFill>
                    <a:schemeClr val="tx1"/>
                  </a:solidFill>
                  <a:cs typeface="Arial" pitchFamily="34" charset="0"/>
                </a:rPr>
                <a:t>IS</a:t>
              </a:r>
            </a:p>
          </p:txBody>
        </p:sp>
        <p:sp>
          <p:nvSpPr>
            <p:cNvPr id="27665" name="Line 30"/>
            <p:cNvSpPr>
              <a:spLocks noChangeShapeType="1"/>
            </p:cNvSpPr>
            <p:nvPr/>
          </p:nvSpPr>
          <p:spPr bwMode="auto">
            <a:xfrm flipH="1">
              <a:off x="0" y="3566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66" name="Line 30"/>
            <p:cNvSpPr>
              <a:spLocks noChangeShapeType="1"/>
            </p:cNvSpPr>
            <p:nvPr/>
          </p:nvSpPr>
          <p:spPr bwMode="auto">
            <a:xfrm flipH="1">
              <a:off x="4944" y="3504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67" name="Oval 27"/>
            <p:cNvSpPr>
              <a:spLocks noChangeArrowheads="1"/>
            </p:cNvSpPr>
            <p:nvPr/>
          </p:nvSpPr>
          <p:spPr bwMode="auto">
            <a:xfrm>
              <a:off x="4416" y="3168"/>
              <a:ext cx="544" cy="4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>
                <a:lnSpc>
                  <a:spcPct val="93000"/>
                </a:lnSpc>
                <a:buFont typeface="Times New Roman" pitchFamily="18" charset="0"/>
                <a:buNone/>
              </a:pPr>
              <a:r>
                <a:rPr lang="de-DE"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rPr>
                <a:t>IS_P2</a:t>
              </a:r>
            </a:p>
          </p:txBody>
        </p:sp>
        <p:sp>
          <p:nvSpPr>
            <p:cNvPr id="3" name="Freeform 29"/>
            <p:cNvSpPr>
              <a:spLocks/>
            </p:cNvSpPr>
            <p:nvPr/>
          </p:nvSpPr>
          <p:spPr bwMode="auto">
            <a:xfrm>
              <a:off x="1968" y="3360"/>
              <a:ext cx="1062" cy="93"/>
            </a:xfrm>
            <a:custGeom>
              <a:avLst/>
              <a:gdLst>
                <a:gd name="T0" fmla="*/ 0 w 2418"/>
                <a:gd name="T1" fmla="*/ 277377208 h 78"/>
                <a:gd name="T2" fmla="*/ 8428320 w 2418"/>
                <a:gd name="T3" fmla="*/ 277377208 h 78"/>
                <a:gd name="T4" fmla="*/ 8428320 w 2418"/>
                <a:gd name="T5" fmla="*/ 277377208 h 78"/>
                <a:gd name="T6" fmla="*/ 8428320 w 2418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18"/>
                <a:gd name="T13" fmla="*/ 0 h 78"/>
                <a:gd name="T14" fmla="*/ 2418 w 2418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18" h="78">
                  <a:moveTo>
                    <a:pt x="0" y="6"/>
                  </a:moveTo>
                  <a:lnTo>
                    <a:pt x="120" y="78"/>
                  </a:lnTo>
                  <a:lnTo>
                    <a:pt x="2286" y="78"/>
                  </a:lnTo>
                  <a:lnTo>
                    <a:pt x="2418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Line 30"/>
            <p:cNvSpPr>
              <a:spLocks noChangeShapeType="1"/>
            </p:cNvSpPr>
            <p:nvPr/>
          </p:nvSpPr>
          <p:spPr bwMode="auto">
            <a:xfrm flipH="1">
              <a:off x="0" y="3312"/>
              <a:ext cx="149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Freeform 29"/>
            <p:cNvSpPr>
              <a:spLocks/>
            </p:cNvSpPr>
            <p:nvPr/>
          </p:nvSpPr>
          <p:spPr bwMode="auto">
            <a:xfrm>
              <a:off x="3552" y="3360"/>
              <a:ext cx="870" cy="93"/>
            </a:xfrm>
            <a:custGeom>
              <a:avLst/>
              <a:gdLst>
                <a:gd name="T0" fmla="*/ 0 w 2418"/>
                <a:gd name="T1" fmla="*/ 277377208 h 78"/>
                <a:gd name="T2" fmla="*/ 3795946 w 2418"/>
                <a:gd name="T3" fmla="*/ 277377208 h 78"/>
                <a:gd name="T4" fmla="*/ 3795946 w 2418"/>
                <a:gd name="T5" fmla="*/ 277377208 h 78"/>
                <a:gd name="T6" fmla="*/ 3795946 w 2418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18"/>
                <a:gd name="T13" fmla="*/ 0 h 78"/>
                <a:gd name="T14" fmla="*/ 2418 w 2418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18" h="78">
                  <a:moveTo>
                    <a:pt x="0" y="6"/>
                  </a:moveTo>
                  <a:lnTo>
                    <a:pt x="120" y="78"/>
                  </a:lnTo>
                  <a:lnTo>
                    <a:pt x="2286" y="78"/>
                  </a:lnTo>
                  <a:lnTo>
                    <a:pt x="2418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Line 30"/>
            <p:cNvSpPr>
              <a:spLocks noChangeShapeType="1"/>
            </p:cNvSpPr>
            <p:nvPr/>
          </p:nvSpPr>
          <p:spPr bwMode="auto">
            <a:xfrm flipH="1">
              <a:off x="4944" y="3312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91552" name="Inhaltsplatzhalter 32"/>
          <p:cNvSpPr>
            <a:spLocks/>
          </p:cNvSpPr>
          <p:nvPr/>
        </p:nvSpPr>
        <p:spPr bwMode="auto">
          <a:xfrm>
            <a:off x="228600" y="5867400"/>
            <a:ext cx="841533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r>
              <a:rPr lang="de-DE" sz="2000">
                <a:solidFill>
                  <a:schemeClr val="tx1"/>
                </a:solidFill>
                <a:latin typeface="Tahoma" pitchFamily="34" charset="0"/>
              </a:rPr>
              <a:t>Two pseudo stations were generated </a:t>
            </a:r>
            <a:endParaRPr lang="de-DE" sz="2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7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28" name="Fußzeilenplatzhalter 7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29" name="Foliennummernplatzhalter 6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3184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9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1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1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6" grpId="0" animBg="1"/>
      <p:bldP spid="491527" grpId="0" autoUpdateAnimBg="0"/>
      <p:bldP spid="27668" grpId="0" animBg="1"/>
      <p:bldP spid="27669" grpId="0" animBg="1"/>
      <p:bldP spid="27670" grpId="0" animBg="1"/>
      <p:bldP spid="27671" grpId="0" animBg="1"/>
      <p:bldP spid="27672" grpId="0" animBg="1"/>
      <p:bldP spid="491552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 idx="4294967295"/>
          </p:nvPr>
        </p:nvSpPr>
        <p:spPr>
          <a:xfrm>
            <a:off x="936625" y="-244475"/>
            <a:ext cx="8207375" cy="1030288"/>
          </a:xfrm>
        </p:spPr>
        <p:txBody>
          <a:bodyPr/>
          <a:lstStyle/>
          <a:p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Macrograph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400" b="1" dirty="0" smtClean="0">
                <a:solidFill>
                  <a:schemeClr val="bg1"/>
                </a:solidFill>
                <a:latin typeface="Tahoma" pitchFamily="34" charset="0"/>
              </a:rPr>
              <a:t>(53 </a:t>
            </a:r>
            <a:r>
              <a:rPr lang="de-DE" sz="1400" b="1" dirty="0" err="1" smtClean="0">
                <a:solidFill>
                  <a:schemeClr val="bg1"/>
                </a:solidFill>
                <a:latin typeface="Tahoma" pitchFamily="34" charset="0"/>
              </a:rPr>
              <a:t>nodes</a:t>
            </a:r>
            <a:r>
              <a:rPr lang="de-DE" sz="1400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latin typeface="Tahoma" pitchFamily="34" charset="0"/>
              </a:rPr>
              <a:t>and</a:t>
            </a:r>
            <a:r>
              <a:rPr lang="de-DE" sz="1400" b="1" dirty="0" smtClean="0">
                <a:solidFill>
                  <a:schemeClr val="bg1"/>
                </a:solidFill>
                <a:latin typeface="Tahoma" pitchFamily="34" charset="0"/>
              </a:rPr>
              <a:t> 87 </a:t>
            </a:r>
            <a:r>
              <a:rPr lang="de-DE" sz="1400" b="1" dirty="0" err="1" smtClean="0">
                <a:solidFill>
                  <a:schemeClr val="bg1"/>
                </a:solidFill>
                <a:latin typeface="Tahoma" pitchFamily="34" charset="0"/>
              </a:rPr>
              <a:t>track</a:t>
            </a:r>
            <a:r>
              <a:rPr lang="de-DE" sz="1400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latin typeface="Tahoma" pitchFamily="34" charset="0"/>
              </a:rPr>
              <a:t>arcs</a:t>
            </a:r>
            <a:r>
              <a:rPr lang="de-DE" sz="1400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latin typeface="Tahoma" pitchFamily="34" charset="0"/>
              </a:rPr>
              <a:t>for</a:t>
            </a:r>
            <a:r>
              <a:rPr lang="de-DE" sz="1400" b="1" dirty="0" smtClean="0">
                <a:solidFill>
                  <a:schemeClr val="bg1"/>
                </a:solidFill>
                <a:latin typeface="Tahoma" pitchFamily="34" charset="0"/>
              </a:rPr>
              <a:t> 28 </a:t>
            </a:r>
            <a:r>
              <a:rPr lang="de-DE" sz="1400" b="1" dirty="0" err="1" smtClean="0">
                <a:solidFill>
                  <a:schemeClr val="bg1"/>
                </a:solidFill>
                <a:latin typeface="Tahoma" pitchFamily="34" charset="0"/>
              </a:rPr>
              <a:t>train</a:t>
            </a:r>
            <a:r>
              <a:rPr lang="de-DE" sz="1400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latin typeface="Tahoma" pitchFamily="34" charset="0"/>
              </a:rPr>
              <a:t>routes</a:t>
            </a:r>
            <a:r>
              <a:rPr lang="de-DE" sz="1400" b="1" dirty="0" smtClean="0">
                <a:solidFill>
                  <a:schemeClr val="bg1"/>
                </a:solidFill>
                <a:latin typeface="Tahoma" pitchFamily="34" charset="0"/>
              </a:rPr>
              <a:t>)</a:t>
            </a:r>
            <a:endParaRPr lang="de-DE" b="1" dirty="0" smtClean="0">
              <a:solidFill>
                <a:schemeClr val="bg1"/>
              </a:solidFill>
            </a:endParaRPr>
          </a:p>
        </p:txBody>
      </p:sp>
      <p:sp>
        <p:nvSpPr>
          <p:cNvPr id="28675" name="Textfeld 8"/>
          <p:cNvSpPr txBox="1">
            <a:spLocks noChangeArrowheads="1"/>
          </p:cNvSpPr>
          <p:nvPr/>
        </p:nvSpPr>
        <p:spPr bwMode="auto">
          <a:xfrm>
            <a:off x="357188" y="1143000"/>
            <a:ext cx="1841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>
              <a:cs typeface="Arial" pitchFamily="34" charset="0"/>
            </a:endParaRPr>
          </a:p>
        </p:txBody>
      </p:sp>
      <p:pic>
        <p:nvPicPr>
          <p:cNvPr id="28676" name="Picture 5" descr="Z:\kombadon_data\projects\netcast\genSimpl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7" name="Fußzeilenplatzhalter 7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616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llipse 32"/>
          <p:cNvSpPr>
            <a:spLocks noChangeArrowheads="1"/>
          </p:cNvSpPr>
          <p:nvPr/>
        </p:nvSpPr>
        <p:spPr bwMode="auto">
          <a:xfrm>
            <a:off x="2555776" y="5804693"/>
            <a:ext cx="504825" cy="576263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sz="1200">
              <a:latin typeface="+mn-lt"/>
            </a:endParaRPr>
          </a:p>
        </p:txBody>
      </p:sp>
      <p:sp>
        <p:nvSpPr>
          <p:cNvPr id="29699" name="Titel 1"/>
          <p:cNvSpPr>
            <a:spLocks noGrp="1"/>
          </p:cNvSpPr>
          <p:nvPr>
            <p:ph type="title" idx="4294967295"/>
          </p:nvPr>
        </p:nvSpPr>
        <p:spPr>
          <a:xfrm>
            <a:off x="936625" y="-244475"/>
            <a:ext cx="8207375" cy="1030288"/>
          </a:xfrm>
        </p:spPr>
        <p:txBody>
          <a:bodyPr/>
          <a:lstStyle/>
          <a:p>
            <a:r>
              <a:rPr lang="de-DE" dirty="0" smtClean="0"/>
              <a:t>Station </a:t>
            </a:r>
            <a:r>
              <a:rPr lang="de-DE" dirty="0"/>
              <a:t>A</a:t>
            </a:r>
            <a:r>
              <a:rPr lang="de-DE" dirty="0" smtClean="0"/>
              <a:t>ggregation</a:t>
            </a:r>
          </a:p>
        </p:txBody>
      </p:sp>
      <p:sp>
        <p:nvSpPr>
          <p:cNvPr id="29700" name="Textfeld 8"/>
          <p:cNvSpPr txBox="1">
            <a:spLocks noChangeArrowheads="1"/>
          </p:cNvSpPr>
          <p:nvPr/>
        </p:nvSpPr>
        <p:spPr bwMode="auto">
          <a:xfrm>
            <a:off x="357188" y="1143000"/>
            <a:ext cx="1841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>
              <a:cs typeface="Arial" pitchFamily="34" charset="0"/>
            </a:endParaRPr>
          </a:p>
        </p:txBody>
      </p:sp>
      <p:sp>
        <p:nvSpPr>
          <p:cNvPr id="29701" name="Inhaltsplatzhalter 30"/>
          <p:cNvSpPr>
            <a:spLocks/>
          </p:cNvSpPr>
          <p:nvPr/>
        </p:nvSpPr>
        <p:spPr bwMode="auto">
          <a:xfrm>
            <a:off x="179388" y="836613"/>
            <a:ext cx="8856662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Frequently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many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macroscopic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station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nodes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are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 in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the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area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big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stations</a:t>
            </a: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w"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Further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aggregation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is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</a:rPr>
              <a:t>needed</a:t>
            </a: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9702" name="Line 10"/>
          <p:cNvSpPr>
            <a:spLocks noChangeShapeType="1"/>
          </p:cNvSpPr>
          <p:nvPr/>
        </p:nvSpPr>
        <p:spPr bwMode="auto">
          <a:xfrm>
            <a:off x="4572000" y="4876800"/>
            <a:ext cx="0" cy="712440"/>
          </a:xfrm>
          <a:prstGeom prst="line">
            <a:avLst/>
          </a:prstGeom>
          <a:noFill/>
          <a:ln w="1270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3" name="Line 34"/>
          <p:cNvSpPr>
            <a:spLocks noChangeShapeType="1"/>
          </p:cNvSpPr>
          <p:nvPr/>
        </p:nvSpPr>
        <p:spPr bwMode="auto">
          <a:xfrm>
            <a:off x="2916139" y="5804693"/>
            <a:ext cx="3240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200">
              <a:latin typeface="+mn-lt"/>
            </a:endParaRPr>
          </a:p>
        </p:txBody>
      </p:sp>
      <p:sp>
        <p:nvSpPr>
          <p:cNvPr id="29704" name="Line 34"/>
          <p:cNvSpPr>
            <a:spLocks noChangeShapeType="1"/>
          </p:cNvSpPr>
          <p:nvPr/>
        </p:nvSpPr>
        <p:spPr bwMode="auto">
          <a:xfrm>
            <a:off x="3060601" y="6020593"/>
            <a:ext cx="309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200">
              <a:latin typeface="+mn-lt"/>
            </a:endParaRPr>
          </a:p>
        </p:txBody>
      </p:sp>
      <p:sp>
        <p:nvSpPr>
          <p:cNvPr id="29705" name="Line 34"/>
          <p:cNvSpPr>
            <a:spLocks noChangeShapeType="1"/>
          </p:cNvSpPr>
          <p:nvPr/>
        </p:nvSpPr>
        <p:spPr bwMode="auto">
          <a:xfrm>
            <a:off x="2987576" y="6309518"/>
            <a:ext cx="3241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200">
              <a:latin typeface="+mn-lt"/>
            </a:endParaRPr>
          </a:p>
        </p:txBody>
      </p:sp>
      <p:sp>
        <p:nvSpPr>
          <p:cNvPr id="29706" name="Text Box 46"/>
          <p:cNvSpPr txBox="1">
            <a:spLocks noChangeArrowheads="1"/>
          </p:cNvSpPr>
          <p:nvPr/>
        </p:nvSpPr>
        <p:spPr bwMode="auto">
          <a:xfrm>
            <a:off x="2627214" y="5949156"/>
            <a:ext cx="50482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tx1"/>
                </a:solidFill>
                <a:latin typeface="+mn-lt"/>
              </a:rPr>
              <a:t>k</a:t>
            </a:r>
          </a:p>
        </p:txBody>
      </p:sp>
      <p:sp>
        <p:nvSpPr>
          <p:cNvPr id="29707" name="Ellipse 32"/>
          <p:cNvSpPr>
            <a:spLocks noChangeArrowheads="1"/>
          </p:cNvSpPr>
          <p:nvPr/>
        </p:nvSpPr>
        <p:spPr bwMode="auto">
          <a:xfrm>
            <a:off x="6156226" y="5733256"/>
            <a:ext cx="503238" cy="576262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sz="1200">
              <a:latin typeface="+mn-lt"/>
            </a:endParaRPr>
          </a:p>
        </p:txBody>
      </p:sp>
      <p:sp>
        <p:nvSpPr>
          <p:cNvPr id="29708" name="Text Box 46"/>
          <p:cNvSpPr txBox="1">
            <a:spLocks noChangeArrowheads="1"/>
          </p:cNvSpPr>
          <p:nvPr/>
        </p:nvSpPr>
        <p:spPr bwMode="auto">
          <a:xfrm>
            <a:off x="6227664" y="5877718"/>
            <a:ext cx="5048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200" dirty="0">
                <a:solidFill>
                  <a:schemeClr val="tx1"/>
                </a:solidFill>
                <a:latin typeface="+mn-lt"/>
              </a:rPr>
              <a:t>k</a:t>
            </a:r>
          </a:p>
        </p:txBody>
      </p:sp>
      <p:sp>
        <p:nvSpPr>
          <p:cNvPr id="29709" name="Text Box 14"/>
          <p:cNvSpPr txBox="1">
            <a:spLocks noChangeArrowheads="1"/>
          </p:cNvSpPr>
          <p:nvPr/>
        </p:nvSpPr>
        <p:spPr bwMode="auto">
          <a:xfrm>
            <a:off x="107504" y="5443711"/>
            <a:ext cx="5180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200" dirty="0">
                <a:solidFill>
                  <a:schemeClr val="tx1"/>
                </a:solidFill>
                <a:latin typeface="+mn-lt"/>
              </a:rPr>
              <a:t>k = </a:t>
            </a:r>
            <a:r>
              <a:rPr lang="de-DE" sz="1200" dirty="0">
                <a:latin typeface="+mn-lt"/>
              </a:rPr>
              <a:t> </a:t>
            </a:r>
          </a:p>
        </p:txBody>
      </p:sp>
      <p:graphicFrame>
        <p:nvGraphicFramePr>
          <p:cNvPr id="29771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478688"/>
              </p:ext>
            </p:extLst>
          </p:nvPr>
        </p:nvGraphicFramePr>
        <p:xfrm>
          <a:off x="640904" y="4653136"/>
          <a:ext cx="1295400" cy="1777998"/>
        </p:xfrm>
        <a:graphic>
          <a:graphicData uri="http://schemas.openxmlformats.org/drawingml/2006/table">
            <a:tbl>
              <a:tblPr/>
              <a:tblGrid>
                <a:gridCol w="762000"/>
                <a:gridCol w="533400"/>
              </a:tblGrid>
              <a:tr h="29633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EC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3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R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3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GV Auto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3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GV Rola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3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GV SIM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3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GV MTO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733" name="Picture 76" descr="Z:\Homeverzeichnis\Konferenzen\EURO2010\Vortrag\microsim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76400"/>
            <a:ext cx="6400800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17" name="Fußzeilenplatzhalter 7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8" name="Foliennummernplatzhalter 6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592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9"/>
          <p:cNvSpPr>
            <a:spLocks noGrp="1" noChangeArrowheads="1"/>
          </p:cNvSpPr>
          <p:nvPr>
            <p:ph type="title"/>
          </p:nvPr>
        </p:nvSpPr>
        <p:spPr>
          <a:xfrm>
            <a:off x="1524000" y="-228600"/>
            <a:ext cx="7488238" cy="1030288"/>
          </a:xfrm>
        </p:spPr>
        <p:txBody>
          <a:bodyPr/>
          <a:lstStyle/>
          <a:p>
            <a:r>
              <a:rPr lang="de-DE" dirty="0" err="1" smtClean="0">
                <a:cs typeface="DejaVu Sans" pitchFamily="34" charset="0"/>
              </a:rPr>
              <a:t>Micro-Macro</a:t>
            </a:r>
            <a:r>
              <a:rPr lang="de-DE" dirty="0" smtClean="0">
                <a:cs typeface="DejaVu Sans" pitchFamily="34" charset="0"/>
              </a:rPr>
              <a:t> Transformation</a:t>
            </a:r>
          </a:p>
        </p:txBody>
      </p:sp>
      <p:sp>
        <p:nvSpPr>
          <p:cNvPr id="31747" name="Text Box 79"/>
          <p:cNvSpPr txBox="1">
            <a:spLocks noChangeArrowheads="1"/>
          </p:cNvSpPr>
          <p:nvPr/>
        </p:nvSpPr>
        <p:spPr bwMode="auto">
          <a:xfrm>
            <a:off x="360363" y="638175"/>
            <a:ext cx="8532117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271463" indent="-2714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900" dirty="0" err="1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Planned</a:t>
            </a:r>
            <a:r>
              <a:rPr lang="de-DE" sz="1900" dirty="0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times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in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macro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network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are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possible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in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micro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network</a:t>
            </a:r>
            <a:endParaRPr lang="de-DE" sz="19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lvl="1"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V</a:t>
            </a:r>
            <a:r>
              <a:rPr lang="de-DE" sz="1900" dirty="0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alid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headways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lead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to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valid block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occupations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(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no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conflicts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)</a:t>
            </a:r>
          </a:p>
          <a:p>
            <a:pPr marL="0" lvl="1" indent="0"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</a:pPr>
            <a:r>
              <a:rPr lang="de-DE" sz="1900" dirty="0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	    </a:t>
            </a:r>
            <a:r>
              <a:rPr lang="de-DE" sz="1900" dirty="0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  <a:sym typeface="Symbol"/>
              </a:rPr>
              <a:t></a:t>
            </a:r>
            <a:r>
              <a:rPr lang="de-DE" sz="1900" dirty="0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feasible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macro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timetable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can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be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transformed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to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feasible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micro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timetable</a:t>
            </a:r>
            <a:endParaRPr lang="de-DE" sz="19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1375"/>
              </a:spcBef>
              <a:buClrTx/>
              <a:buSzTx/>
              <a:buFontTx/>
              <a:buNone/>
            </a:pPr>
            <a:endParaRPr lang="de-DE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</p:txBody>
      </p:sp>
      <p:pic>
        <p:nvPicPr>
          <p:cNvPr id="31748" name="Picture 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4462463"/>
            <a:ext cx="4495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9" name="AutoShape 82"/>
          <p:cNvSpPr>
            <a:spLocks noChangeArrowheads="1"/>
          </p:cNvSpPr>
          <p:nvPr/>
        </p:nvSpPr>
        <p:spPr bwMode="auto">
          <a:xfrm>
            <a:off x="4267200" y="3733800"/>
            <a:ext cx="257175" cy="595313"/>
          </a:xfrm>
          <a:prstGeom prst="downArrow">
            <a:avLst>
              <a:gd name="adj1" fmla="val 50000"/>
              <a:gd name="adj2" fmla="val 57870"/>
            </a:avLst>
          </a:prstGeom>
          <a:solidFill>
            <a:srgbClr val="00CC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31750" name="Picture 7" descr="Z:\Homeverzeichnis\Konferenzen\EURO2010\Vortrag\microsi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46325"/>
            <a:ext cx="88392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878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-244475"/>
            <a:ext cx="7488237" cy="1030288"/>
          </a:xfrm>
        </p:spPr>
        <p:txBody>
          <a:bodyPr/>
          <a:lstStyle/>
          <a:p>
            <a:r>
              <a:rPr lang="en-GB" dirty="0" smtClean="0">
                <a:cs typeface="DejaVu Sans" pitchFamily="34" charset="0"/>
              </a:rPr>
              <a:t>Micro-Macro-Transformation: Simplon Case</a:t>
            </a:r>
            <a:endParaRPr lang="de-DE" dirty="0" smtClean="0">
              <a:cs typeface="DejaVu Sans" pitchFamily="34" charset="0"/>
            </a:endParaRPr>
          </a:p>
        </p:txBody>
      </p:sp>
      <p:sp>
        <p:nvSpPr>
          <p:cNvPr id="36868" name="Text Box 7"/>
          <p:cNvSpPr txBox="1">
            <a:spLocks noChangeArrowheads="1"/>
          </p:cNvSpPr>
          <p:nvPr/>
        </p:nvSpPr>
        <p:spPr bwMode="auto">
          <a:xfrm>
            <a:off x="228600" y="838200"/>
            <a:ext cx="53054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8138" indent="-338138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None/>
            </a:pPr>
            <a:r>
              <a:rPr lang="de-DE" sz="2400" dirty="0" err="1">
                <a:solidFill>
                  <a:srgbClr val="2659A5"/>
                </a:solidFill>
                <a:latin typeface="Tahoma" pitchFamily="34" charset="0"/>
              </a:rPr>
              <a:t>Micro</a:t>
            </a:r>
            <a:endParaRPr lang="de-DE" sz="22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12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stations</a:t>
            </a:r>
            <a:endParaRPr lang="de-DE" sz="18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1154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OpenTrack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nodes</a:t>
            </a:r>
            <a:endParaRPr lang="de-DE" sz="18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1831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OpenTrack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edges</a:t>
            </a:r>
            <a:endParaRPr lang="de-DE" sz="18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223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signals</a:t>
            </a:r>
            <a:endParaRPr lang="de-DE" sz="18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8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track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junctions</a:t>
            </a:r>
            <a:endParaRPr lang="de-DE" sz="18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100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switches</a:t>
            </a:r>
            <a:endParaRPr lang="de-DE" sz="18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6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train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types</a:t>
            </a:r>
            <a:endParaRPr lang="de-DE" sz="18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en-GB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28 “routes“ </a:t>
            </a:r>
          </a:p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en-GB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230 ”block segments“</a:t>
            </a:r>
          </a:p>
        </p:txBody>
      </p:sp>
      <p:sp>
        <p:nvSpPr>
          <p:cNvPr id="36869" name="Text Box 8"/>
          <p:cNvSpPr txBox="1">
            <a:spLocks noChangeArrowheads="1"/>
          </p:cNvSpPr>
          <p:nvPr/>
        </p:nvSpPr>
        <p:spPr bwMode="auto">
          <a:xfrm>
            <a:off x="5181600" y="838200"/>
            <a:ext cx="35052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8138" indent="-338138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None/>
            </a:pPr>
            <a:r>
              <a:rPr lang="de-DE" sz="2400" dirty="0" err="1">
                <a:solidFill>
                  <a:srgbClr val="2659A5"/>
                </a:solidFill>
                <a:latin typeface="Tahoma" pitchFamily="34" charset="0"/>
              </a:rPr>
              <a:t>Macro</a:t>
            </a:r>
            <a:endParaRPr lang="de-DE" sz="2200" b="1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18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macro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nodes</a:t>
            </a:r>
            <a:endParaRPr lang="de-DE" sz="18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40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tracks</a:t>
            </a:r>
            <a:endParaRPr lang="de-DE" sz="18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6 Train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types</a:t>
            </a:r>
            <a:endParaRPr lang="de-DE" sz="18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</p:txBody>
      </p:sp>
      <p:sp>
        <p:nvSpPr>
          <p:cNvPr id="36870" name="AutoShape 82"/>
          <p:cNvSpPr>
            <a:spLocks noChangeArrowheads="1"/>
          </p:cNvSpPr>
          <p:nvPr/>
        </p:nvSpPr>
        <p:spPr bwMode="auto">
          <a:xfrm>
            <a:off x="5580063" y="4149725"/>
            <a:ext cx="257175" cy="595313"/>
          </a:xfrm>
          <a:prstGeom prst="downArrow">
            <a:avLst>
              <a:gd name="adj1" fmla="val 50000"/>
              <a:gd name="adj2" fmla="val 57870"/>
            </a:avLst>
          </a:prstGeom>
          <a:solidFill>
            <a:srgbClr val="00CC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36871" name="Picture 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941888"/>
            <a:ext cx="42799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2" name="Picture 9" descr="Z:\Homeverzeichnis\Konferenzen\EURO2010\Vortrag\microsi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46325"/>
            <a:ext cx="67056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13" name="Fußzeilenplatzhalter 7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4" name="Foliennummernplatzhalter 6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0347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-244475"/>
            <a:ext cx="7488237" cy="1030288"/>
          </a:xfrm>
        </p:spPr>
        <p:txBody>
          <a:bodyPr/>
          <a:lstStyle/>
          <a:p>
            <a:r>
              <a:rPr lang="de-DE" dirty="0" smtClean="0">
                <a:cs typeface="DejaVu Sans" pitchFamily="34" charset="0"/>
              </a:rPr>
              <a:t>Time </a:t>
            </a:r>
            <a:r>
              <a:rPr lang="de-DE" dirty="0" err="1">
                <a:cs typeface="DejaVu Sans" pitchFamily="34" charset="0"/>
              </a:rPr>
              <a:t>D</a:t>
            </a:r>
            <a:r>
              <a:rPr lang="de-DE" dirty="0" err="1" smtClean="0">
                <a:cs typeface="DejaVu Sans" pitchFamily="34" charset="0"/>
              </a:rPr>
              <a:t>iscretization</a:t>
            </a:r>
            <a:endParaRPr lang="de-DE" dirty="0" smtClean="0">
              <a:cs typeface="DejaVu Sans" pitchFamily="34" charset="0"/>
            </a:endParaRPr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333375" y="836613"/>
            <a:ext cx="87026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1463" lvl="1" indent="-271463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None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</a:pPr>
            <a:r>
              <a:rPr lang="de-DE" sz="2200">
                <a:solidFill>
                  <a:srgbClr val="2659A5"/>
                </a:solidFill>
                <a:latin typeface="Tahoma" pitchFamily="34" charset="0"/>
              </a:rPr>
              <a:t>Cumulative Rounding Procedure</a:t>
            </a:r>
            <a:endParaRPr lang="de-DE" sz="200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marL="271463" lvl="1" indent="-271463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</a:pPr>
            <a:r>
              <a:rPr lang="de-DE" sz="200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Compute macroscopic running time with specific rounding procedure</a:t>
            </a:r>
          </a:p>
          <a:p>
            <a:pPr marL="271463" lvl="1" indent="-271463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</a:pPr>
            <a:r>
              <a:rPr lang="de-DE" sz="200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Consider again routes of trains (represented by standard trains)</a:t>
            </a:r>
          </a:p>
          <a:p>
            <a:pPr marL="271463" lvl="1" indent="-271463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</a:pPr>
            <a:r>
              <a:rPr lang="de-DE" sz="200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Example with </a:t>
            </a:r>
          </a:p>
        </p:txBody>
      </p:sp>
      <p:graphicFrame>
        <p:nvGraphicFramePr>
          <p:cNvPr id="543749" name="Group 5"/>
          <p:cNvGraphicFramePr>
            <a:graphicFrameLocks noGrp="1"/>
          </p:cNvGraphicFramePr>
          <p:nvPr/>
        </p:nvGraphicFramePr>
        <p:xfrm>
          <a:off x="457200" y="2667000"/>
          <a:ext cx="4648200" cy="2481263"/>
        </p:xfrm>
        <a:graphic>
          <a:graphicData uri="http://schemas.openxmlformats.org/drawingml/2006/table">
            <a:tbl>
              <a:tblPr/>
              <a:tblGrid>
                <a:gridCol w="1066800"/>
                <a:gridCol w="1295400"/>
                <a:gridCol w="1295400"/>
                <a:gridCol w="9906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Station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Dep/Pass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Rounded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Buffer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12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24 (4)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30 (5)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59A5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074" name="Object 37"/>
          <p:cNvGraphicFramePr>
            <a:graphicFrameLocks noChangeAspect="1"/>
          </p:cNvGraphicFramePr>
          <p:nvPr/>
        </p:nvGraphicFramePr>
        <p:xfrm>
          <a:off x="2286000" y="2133600"/>
          <a:ext cx="690563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25" name="Equation" r:id="rId4" imgW="368280" imgH="177480" progId="Equation.3">
                  <p:embed/>
                </p:oleObj>
              </mc:Choice>
              <mc:Fallback>
                <p:oleObj name="Equation" r:id="rId4" imgW="3682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133600"/>
                        <a:ext cx="690563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12" name="Rectangle 38"/>
          <p:cNvSpPr>
            <a:spLocks noChangeArrowheads="1"/>
          </p:cNvSpPr>
          <p:nvPr/>
        </p:nvSpPr>
        <p:spPr bwMode="auto">
          <a:xfrm>
            <a:off x="152400" y="5334000"/>
            <a:ext cx="87026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1463" lvl="1" indent="-271463" eaLnBrk="0" hangingPunct="0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</a:pPr>
            <a:r>
              <a:rPr lang="de-DE" sz="2000" b="1" dirty="0">
                <a:solidFill>
                  <a:schemeClr val="tx2"/>
                </a:solidFill>
                <a:latin typeface="Tahoma" pitchFamily="34" charset="0"/>
                <a:cs typeface="DejaVu Sans" pitchFamily="34" charset="0"/>
              </a:rPr>
              <a:t>Theorem: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If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micro-running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time</a:t>
            </a:r>
            <a:r>
              <a:rPr lang="de-DE" sz="2000" i="1" dirty="0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d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  <a:sym typeface="Symbol"/>
              </a:rPr>
              <a:t> 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for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all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tracks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the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current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train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route,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the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cumulative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rounding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error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(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buffer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)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is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always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in        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.</a:t>
            </a:r>
            <a:endParaRPr lang="de-DE" sz="20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</p:txBody>
      </p:sp>
      <p:graphicFrame>
        <p:nvGraphicFramePr>
          <p:cNvPr id="3076" name="Object 40"/>
          <p:cNvGraphicFramePr>
            <a:graphicFrameLocks noChangeAspect="1"/>
          </p:cNvGraphicFramePr>
          <p:nvPr/>
        </p:nvGraphicFramePr>
        <p:xfrm>
          <a:off x="6934200" y="5715000"/>
          <a:ext cx="6905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26" name="Equation" r:id="rId6" imgW="368280" imgH="203040" progId="Equation.3">
                  <p:embed/>
                </p:oleObj>
              </mc:Choice>
              <mc:Fallback>
                <p:oleObj name="Equation" r:id="rId6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715000"/>
                        <a:ext cx="69056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14" name="Fußzeilenplatzhalter 7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5" name="Foliennummernplatzhalter 6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6003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-244475"/>
            <a:ext cx="7488237" cy="1030288"/>
          </a:xfrm>
        </p:spPr>
        <p:txBody>
          <a:bodyPr/>
          <a:lstStyle/>
          <a:p>
            <a:r>
              <a:rPr lang="en-GB" dirty="0" smtClean="0"/>
              <a:t>Complex Traffic at the Simplon</a:t>
            </a:r>
            <a:endParaRPr lang="de-DE" dirty="0" smtClean="0"/>
          </a:p>
        </p:txBody>
      </p:sp>
      <p:sp>
        <p:nvSpPr>
          <p:cNvPr id="35843" name="Inhaltsplatzhalter 9"/>
          <p:cNvSpPr>
            <a:spLocks noGrp="1"/>
          </p:cNvSpPr>
          <p:nvPr>
            <p:ph sz="half" idx="4294967295"/>
          </p:nvPr>
        </p:nvSpPr>
        <p:spPr>
          <a:xfrm>
            <a:off x="3617913" y="3357563"/>
            <a:ext cx="5526087" cy="2879725"/>
          </a:xfrm>
        </p:spPr>
        <p:txBody>
          <a:bodyPr/>
          <a:lstStyle/>
          <a:p>
            <a:pPr marL="0" indent="0"/>
            <a:r>
              <a:rPr lang="de-DE" sz="2000" smtClean="0"/>
              <a:t>Slalom route</a:t>
            </a:r>
          </a:p>
          <a:p>
            <a:pPr lvl="1"/>
            <a:r>
              <a:rPr lang="de-DE" sz="1800" smtClean="0"/>
              <a:t>ROLA trains traverse the tunnel on the </a:t>
            </a:r>
            <a:r>
              <a:rPr lang="de-DE" sz="1800" smtClean="0">
                <a:latin typeface="Arial" pitchFamily="34" charset="0"/>
              </a:rPr>
              <a:t>“</a:t>
            </a:r>
            <a:r>
              <a:rPr lang="de-DE" sz="1800" smtClean="0"/>
              <a:t>wrong“ side</a:t>
            </a:r>
          </a:p>
          <a:p>
            <a:pPr marL="0" indent="0"/>
            <a:r>
              <a:rPr lang="de-DE" sz="2000" smtClean="0"/>
              <a:t>Crossing of trains</a:t>
            </a:r>
          </a:p>
          <a:p>
            <a:pPr lvl="1"/>
            <a:r>
              <a:rPr lang="de-DE" sz="1800" smtClean="0"/>
              <a:t>complex crossings of AUTO trains in Iselle</a:t>
            </a:r>
          </a:p>
          <a:p>
            <a:pPr marL="0" indent="0"/>
            <a:r>
              <a:rPr lang="de-DE" sz="2000" smtClean="0"/>
              <a:t>Conflicting routes</a:t>
            </a:r>
          </a:p>
          <a:p>
            <a:pPr lvl="1"/>
            <a:r>
              <a:rPr lang="de-DE" sz="1800" smtClean="0"/>
              <a:t>complex routings in station area Domodossola and Brig</a:t>
            </a:r>
            <a:endParaRPr lang="de-DE" sz="2400" smtClean="0"/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5839" r="41039" b="29530"/>
          <a:stretch>
            <a:fillRect/>
          </a:stretch>
        </p:blipFill>
        <p:spPr bwMode="auto">
          <a:xfrm>
            <a:off x="0" y="628650"/>
            <a:ext cx="31400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6" name="Picture 8" descr="Z:\presentations\pics\RoLa_Loetschbe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850900"/>
            <a:ext cx="55721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7772400" y="3276600"/>
            <a:ext cx="12033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000">
                <a:solidFill>
                  <a:schemeClr val="tx1"/>
                </a:solidFill>
              </a:rPr>
              <a:t>Source: Wikipedia</a:t>
            </a:r>
          </a:p>
        </p:txBody>
      </p:sp>
      <p:sp>
        <p:nvSpPr>
          <p:cNvPr id="11" name="Rectangle 1"/>
          <p:cNvSpPr txBox="1">
            <a:spLocks noGrp="1" noChangeArrowheads="1"/>
          </p:cNvSpPr>
          <p:nvPr/>
        </p:nvSpPr>
        <p:spPr bwMode="auto">
          <a:xfrm>
            <a:off x="0" y="6597650"/>
            <a:ext cx="9144000" cy="306388"/>
          </a:xfrm>
          <a:prstGeom prst="rect">
            <a:avLst/>
          </a:prstGeom>
          <a:solidFill>
            <a:srgbClr val="2659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ahoma" pitchFamily="34" charset="0"/>
              <a:buNone/>
            </a:pPr>
            <a:r>
              <a:rPr lang="en-GB" sz="14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Mathematische Optimierung</a:t>
            </a:r>
          </a:p>
        </p:txBody>
      </p:sp>
      <p:sp>
        <p:nvSpPr>
          <p:cNvPr id="12" name="Fußzeilenplatzhalter 7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E8F6A157-A4A4-4BF5-A616-C099FCA04178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2085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Dense Traffic at the Simplon</a:t>
            </a:r>
            <a:endParaRPr lang="de-DE" dirty="0" smtClean="0"/>
          </a:p>
        </p:txBody>
      </p:sp>
      <p:sp>
        <p:nvSpPr>
          <p:cNvPr id="1028" name="Fußzeilenplatzhalter 1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en-GB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2284FE-F4FA-4E17-A256-111092B4932C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  <p:graphicFrame>
        <p:nvGraphicFramePr>
          <p:cNvPr id="2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5139288"/>
              </p:ext>
            </p:extLst>
          </p:nvPr>
        </p:nvGraphicFramePr>
        <p:xfrm>
          <a:off x="50800" y="693738"/>
          <a:ext cx="9042400" cy="5827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67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Inhaltsplatzhalter 9"/>
          <p:cNvSpPr>
            <a:spLocks/>
          </p:cNvSpPr>
          <p:nvPr/>
        </p:nvSpPr>
        <p:spPr bwMode="auto">
          <a:xfrm>
            <a:off x="381000" y="838200"/>
            <a:ext cx="8915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2900" indent="-342900" eaLnBrk="0" hangingPunct="0">
              <a:lnSpc>
                <a:spcPct val="112000"/>
              </a:lnSpc>
              <a:spcBef>
                <a:spcPts val="1375"/>
              </a:spcBef>
              <a:buClr>
                <a:srgbClr val="2659A5"/>
              </a:buClr>
              <a:buFont typeface="Wingdings 3" pitchFamily="18" charset="2"/>
              <a:buNone/>
            </a:pPr>
            <a:r>
              <a:rPr lang="de-DE" sz="2200" dirty="0" err="1">
                <a:solidFill>
                  <a:srgbClr val="2659A5"/>
                </a:solidFill>
                <a:latin typeface="Tahoma" pitchFamily="34" charset="0"/>
                <a:cs typeface="DejaVu Sans" pitchFamily="34" charset="0"/>
              </a:rPr>
              <a:t>Estimation</a:t>
            </a:r>
            <a:r>
              <a:rPr lang="de-DE" sz="2200" dirty="0">
                <a:solidFill>
                  <a:srgbClr val="2659A5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200" dirty="0" err="1">
                <a:solidFill>
                  <a:srgbClr val="2659A5"/>
                </a:solidFill>
                <a:latin typeface="Tahoma" pitchFamily="34" charset="0"/>
                <a:cs typeface="DejaVu Sans" pitchFamily="34" charset="0"/>
              </a:rPr>
              <a:t>of</a:t>
            </a:r>
            <a:r>
              <a:rPr lang="de-DE" sz="2200" dirty="0">
                <a:solidFill>
                  <a:srgbClr val="2659A5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200" dirty="0" err="1">
                <a:solidFill>
                  <a:srgbClr val="2659A5"/>
                </a:solidFill>
                <a:latin typeface="Tahoma" pitchFamily="34" charset="0"/>
                <a:cs typeface="DejaVu Sans" pitchFamily="34" charset="0"/>
              </a:rPr>
              <a:t>the</a:t>
            </a:r>
            <a:r>
              <a:rPr lang="de-DE" sz="2200" dirty="0">
                <a:solidFill>
                  <a:srgbClr val="2659A5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200" dirty="0" err="1">
                <a:solidFill>
                  <a:srgbClr val="2659A5"/>
                </a:solidFill>
                <a:latin typeface="Tahoma" pitchFamily="34" charset="0"/>
                <a:cs typeface="DejaVu Sans" pitchFamily="34" charset="0"/>
              </a:rPr>
              <a:t>maximum</a:t>
            </a:r>
            <a:r>
              <a:rPr lang="de-DE" sz="2200" dirty="0">
                <a:solidFill>
                  <a:srgbClr val="2659A5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200" dirty="0" err="1">
                <a:solidFill>
                  <a:srgbClr val="2659A5"/>
                </a:solidFill>
                <a:latin typeface="Tahoma" pitchFamily="34" charset="0"/>
                <a:cs typeface="DejaVu Sans" pitchFamily="34" charset="0"/>
              </a:rPr>
              <a:t>theoretical</a:t>
            </a:r>
            <a:r>
              <a:rPr lang="de-DE" sz="2200" dirty="0">
                <a:solidFill>
                  <a:srgbClr val="2659A5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200" dirty="0" err="1" smtClean="0">
                <a:solidFill>
                  <a:srgbClr val="2659A5"/>
                </a:solidFill>
                <a:latin typeface="Tahoma" pitchFamily="34" charset="0"/>
                <a:cs typeface="DejaVu Sans" pitchFamily="34" charset="0"/>
              </a:rPr>
              <a:t>corridor</a:t>
            </a:r>
            <a:r>
              <a:rPr lang="de-DE" sz="2200" dirty="0" smtClean="0">
                <a:solidFill>
                  <a:srgbClr val="2659A5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2200" dirty="0" err="1">
                <a:solidFill>
                  <a:srgbClr val="2659A5"/>
                </a:solidFill>
                <a:latin typeface="Tahoma" pitchFamily="34" charset="0"/>
                <a:cs typeface="DejaVu Sans" pitchFamily="34" charset="0"/>
              </a:rPr>
              <a:t>capacity</a:t>
            </a:r>
            <a:endParaRPr lang="de-DE" sz="2200" dirty="0">
              <a:solidFill>
                <a:schemeClr val="tx1"/>
              </a:solidFill>
              <a:latin typeface="Tahoma" pitchFamily="34" charset="0"/>
              <a:cs typeface="Times New Roman" pitchFamily="18" charset="0"/>
            </a:endParaRPr>
          </a:p>
          <a:p>
            <a:pPr marL="276225" lvl="1" indent="-274638" eaLnBrk="0" hangingPunct="0">
              <a:lnSpc>
                <a:spcPct val="112000"/>
              </a:lnSpc>
              <a:spcBef>
                <a:spcPts val="1375"/>
              </a:spcBef>
              <a:buClr>
                <a:srgbClr val="2659A5"/>
              </a:buClr>
              <a:buFont typeface="Wingdings 3" pitchFamily="18" charset="2"/>
              <a:buChar char="w"/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</a:rPr>
              <a:t> Network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</a:rPr>
              <a:t>accuracy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</a:rPr>
              <a:t>of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</a:rPr>
              <a:t> 6s </a:t>
            </a:r>
          </a:p>
          <a:p>
            <a:pPr marL="276225" lvl="1" indent="-274638" eaLnBrk="0" hangingPunct="0">
              <a:lnSpc>
                <a:spcPct val="112000"/>
              </a:lnSpc>
              <a:spcBef>
                <a:spcPts val="1375"/>
              </a:spcBef>
              <a:buClr>
                <a:srgbClr val="2659A5"/>
              </a:buClr>
              <a:buFont typeface="Wingdings 3" pitchFamily="18" charset="2"/>
              <a:buChar char="w"/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</a:rPr>
              <a:t>Consider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</a:rPr>
              <a:t>complete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</a:rPr>
              <a:t>routing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</a:rPr>
              <a:t>through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</a:rPr>
              <a:t>stations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de-DE" sz="1800" dirty="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  <a:p>
            <a:pPr marL="276225" lvl="1" indent="-274638" eaLnBrk="0" hangingPunct="0">
              <a:lnSpc>
                <a:spcPct val="112000"/>
              </a:lnSpc>
              <a:spcBef>
                <a:spcPts val="1375"/>
              </a:spcBef>
              <a:buClr>
                <a:srgbClr val="2659A5"/>
              </a:buClr>
              <a:buFont typeface="Wingdings 3" pitchFamily="18" charset="2"/>
              <a:buChar char="w"/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Saturate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by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additional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cargo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trains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</a:p>
          <a:p>
            <a:pPr marL="1143000" lvl="2" indent="-228600" eaLnBrk="0" hangingPunct="0">
              <a:lnSpc>
                <a:spcPct val="112000"/>
              </a:lnSpc>
              <a:spcBef>
                <a:spcPts val="1375"/>
              </a:spcBef>
              <a:buClr>
                <a:srgbClr val="2659A5"/>
              </a:buClr>
              <a:buFont typeface="Wingdings 3" pitchFamily="18" charset="2"/>
              <a:buChar char="w"/>
            </a:pPr>
            <a:endParaRPr lang="de-DE" sz="1800" dirty="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  <a:p>
            <a:pPr marL="1143000" lvl="2" indent="-228600" eaLnBrk="0" hangingPunct="0">
              <a:lnSpc>
                <a:spcPct val="112000"/>
              </a:lnSpc>
              <a:spcBef>
                <a:spcPts val="1375"/>
              </a:spcBef>
              <a:buClr>
                <a:srgbClr val="2659A5"/>
              </a:buClr>
              <a:buFont typeface="Wingdings 3" pitchFamily="18" charset="2"/>
              <a:buChar char="w"/>
            </a:pPr>
            <a:endParaRPr lang="de-DE" sz="1800" dirty="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  <a:p>
            <a:pPr marL="1143000" lvl="2" indent="-228600" eaLnBrk="0" hangingPunct="0">
              <a:lnSpc>
                <a:spcPct val="112000"/>
              </a:lnSpc>
              <a:spcBef>
                <a:spcPts val="1375"/>
              </a:spcBef>
              <a:buClr>
                <a:srgbClr val="2659A5"/>
              </a:buClr>
              <a:buFont typeface="Wingdings 3" pitchFamily="18" charset="2"/>
              <a:buChar char="w"/>
            </a:pPr>
            <a:endParaRPr lang="de-DE" sz="1800" dirty="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  <a:p>
            <a:pPr marL="1143000" lvl="2" indent="-228600" eaLnBrk="0" hangingPunct="0">
              <a:lnSpc>
                <a:spcPct val="112000"/>
              </a:lnSpc>
              <a:spcBef>
                <a:spcPts val="1375"/>
              </a:spcBef>
              <a:buClr>
                <a:srgbClr val="2659A5"/>
              </a:buClr>
              <a:buFont typeface="Wingdings 3" pitchFamily="18" charset="2"/>
              <a:buChar char="w"/>
            </a:pPr>
            <a:endParaRPr lang="de-DE" sz="1800" dirty="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  <a:p>
            <a:pPr marL="1143000" lvl="2" indent="-228600" eaLnBrk="0" hangingPunct="0">
              <a:lnSpc>
                <a:spcPct val="112000"/>
              </a:lnSpc>
              <a:spcBef>
                <a:spcPts val="1375"/>
              </a:spcBef>
              <a:buClr>
                <a:srgbClr val="2659A5"/>
              </a:buClr>
              <a:buFont typeface="Wingdings 3" pitchFamily="18" charset="2"/>
              <a:buChar char="w"/>
            </a:pPr>
            <a:endParaRPr lang="de-DE" sz="1800" dirty="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  <a:p>
            <a:pPr marL="914400" lvl="2" indent="0" eaLnBrk="0" hangingPunct="0">
              <a:lnSpc>
                <a:spcPct val="112000"/>
              </a:lnSpc>
              <a:spcBef>
                <a:spcPts val="1375"/>
              </a:spcBef>
              <a:buClr>
                <a:srgbClr val="2659A5"/>
              </a:buClr>
            </a:pP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/>
            </a:r>
            <a:b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</a:br>
            <a:endParaRPr lang="de-DE" sz="1800" dirty="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  <a:p>
            <a:pPr marL="276225" lvl="1" indent="-274638" eaLnBrk="0" hangingPunct="0">
              <a:lnSpc>
                <a:spcPct val="112000"/>
              </a:lnSpc>
              <a:spcBef>
                <a:spcPts val="1375"/>
              </a:spcBef>
              <a:buClr>
                <a:srgbClr val="2659A5"/>
              </a:buClr>
              <a:buFont typeface="Wingdings 3" pitchFamily="18" charset="2"/>
              <a:buChar char="w"/>
            </a:pP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Conflict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free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train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schedules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in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simulation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software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(1s </a:t>
            </a:r>
            <a:r>
              <a:rPr lang="de-DE" sz="18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accuracy</a:t>
            </a:r>
            <a:r>
              <a:rPr lang="de-DE" sz="18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)</a:t>
            </a:r>
          </a:p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2D2DB9"/>
              </a:buClr>
              <a:buSzPct val="75000"/>
              <a:buFont typeface="Wingdings 3" pitchFamily="18" charset="2"/>
              <a:buChar char="w"/>
            </a:pPr>
            <a:endParaRPr lang="de-DE" sz="1800" dirty="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-244475"/>
            <a:ext cx="7488237" cy="1030288"/>
          </a:xfrm>
        </p:spPr>
        <p:txBody>
          <a:bodyPr/>
          <a:lstStyle/>
          <a:p>
            <a:r>
              <a:rPr lang="de-DE" smtClean="0"/>
              <a:t>Saturation</a:t>
            </a:r>
          </a:p>
        </p:txBody>
      </p:sp>
      <p:pic>
        <p:nvPicPr>
          <p:cNvPr id="39941" name="Picture 4" descr="200fu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9"/>
          <a:stretch>
            <a:fillRect/>
          </a:stretch>
        </p:blipFill>
        <p:spPr bwMode="auto">
          <a:xfrm>
            <a:off x="4724400" y="2819400"/>
            <a:ext cx="3733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63fi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/>
          <a:stretch>
            <a:fillRect/>
          </a:stretch>
        </p:blipFill>
        <p:spPr bwMode="auto">
          <a:xfrm>
            <a:off x="762000" y="2819400"/>
            <a:ext cx="373380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F2B15B8-DEA5-493C-90F5-2598A033EE79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159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Integrated Routing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Scheduling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70C0"/>
                </a:solidFill>
              </a:rPr>
              <a:t>Routing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70C0"/>
                </a:solidFill>
              </a:rPr>
              <a:t>Scheduling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E1C12A99-62D9-41C3-B7D7-B3EBF71BA002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10" name="Inhaltsplatzhalter 8" descr="travis2008hakafu.jpeg">
            <a:hlinkClick r:id="rId2" action="ppaction://program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6" t="7583" r="6568" b="2874"/>
          <a:stretch/>
        </p:blipFill>
        <p:spPr bwMode="auto">
          <a:xfrm>
            <a:off x="4824591" y="1556793"/>
            <a:ext cx="3203793" cy="487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4" descr="Streckennetz (MapInfo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3" y="1556792"/>
            <a:ext cx="3235984" cy="487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1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 idx="4294967295"/>
          </p:nvPr>
        </p:nvSpPr>
        <p:spPr>
          <a:xfrm>
            <a:off x="1655763" y="-244475"/>
            <a:ext cx="7488237" cy="1030288"/>
          </a:xfrm>
        </p:spPr>
        <p:txBody>
          <a:bodyPr/>
          <a:lstStyle/>
          <a:p>
            <a:r>
              <a:rPr lang="de-DE" dirty="0"/>
              <a:t>M</a:t>
            </a:r>
            <a:r>
              <a:rPr lang="de-DE" dirty="0" smtClean="0"/>
              <a:t>anual </a:t>
            </a:r>
            <a:r>
              <a:rPr lang="de-DE" dirty="0"/>
              <a:t>R</a:t>
            </a:r>
            <a:r>
              <a:rPr lang="de-DE" dirty="0" smtClean="0"/>
              <a:t>eference </a:t>
            </a:r>
            <a:r>
              <a:rPr lang="de-DE" dirty="0"/>
              <a:t>P</a:t>
            </a:r>
            <a:r>
              <a:rPr lang="de-DE" dirty="0" smtClean="0"/>
              <a:t>lan</a:t>
            </a:r>
          </a:p>
        </p:txBody>
      </p:sp>
      <p:pic>
        <p:nvPicPr>
          <p:cNvPr id="43013" name="Grafik 7" descr="Handfpl8-12.otsimco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2643188"/>
            <a:ext cx="8081962" cy="37861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Inhaltsplatzhalter 9"/>
          <p:cNvSpPr>
            <a:spLocks/>
          </p:cNvSpPr>
          <p:nvPr/>
        </p:nvSpPr>
        <p:spPr bwMode="auto">
          <a:xfrm>
            <a:off x="333375" y="836613"/>
            <a:ext cx="86582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2D2DB9"/>
              </a:buClr>
              <a:buSzPct val="75000"/>
            </a:pPr>
            <a:r>
              <a:rPr lang="de-DE" sz="2000" dirty="0" smtClean="0">
                <a:solidFill>
                  <a:srgbClr val="2659A5"/>
                </a:solidFill>
                <a:latin typeface="Tahoma" pitchFamily="34" charset="0"/>
              </a:rPr>
              <a:t>Aggregation-Test (</a:t>
            </a:r>
            <a:r>
              <a:rPr lang="de-DE" sz="2000" dirty="0" err="1" smtClean="0">
                <a:solidFill>
                  <a:srgbClr val="2659A5"/>
                </a:solidFill>
                <a:latin typeface="Tahoma" pitchFamily="34" charset="0"/>
              </a:rPr>
              <a:t>Micro</a:t>
            </a:r>
            <a:r>
              <a:rPr lang="de-DE" sz="2000" dirty="0" smtClean="0">
                <a:solidFill>
                  <a:srgbClr val="2659A5"/>
                </a:solidFill>
                <a:latin typeface="Tahoma" pitchFamily="34" charset="0"/>
              </a:rPr>
              <a:t>-&gt;</a:t>
            </a:r>
            <a:r>
              <a:rPr lang="de-DE" sz="2000" dirty="0" err="1" smtClean="0">
                <a:solidFill>
                  <a:srgbClr val="2659A5"/>
                </a:solidFill>
                <a:latin typeface="Tahoma" pitchFamily="34" charset="0"/>
              </a:rPr>
              <a:t>Macro</a:t>
            </a:r>
            <a:r>
              <a:rPr lang="de-DE" sz="2000" dirty="0" smtClean="0">
                <a:solidFill>
                  <a:srgbClr val="2659A5"/>
                </a:solidFill>
                <a:latin typeface="Tahoma" pitchFamily="34" charset="0"/>
              </a:rPr>
              <a:t>-&gt;</a:t>
            </a:r>
            <a:r>
              <a:rPr lang="de-DE" sz="2000" dirty="0" err="1" smtClean="0">
                <a:solidFill>
                  <a:srgbClr val="2659A5"/>
                </a:solidFill>
                <a:latin typeface="Tahoma" pitchFamily="34" charset="0"/>
              </a:rPr>
              <a:t>Micro</a:t>
            </a:r>
            <a:r>
              <a:rPr lang="de-DE" sz="2000" dirty="0" smtClean="0">
                <a:solidFill>
                  <a:srgbClr val="2659A5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de-DE" sz="2000" dirty="0">
              <a:solidFill>
                <a:srgbClr val="2659A5"/>
              </a:solidFill>
              <a:latin typeface="Tahoma" pitchFamily="34" charset="0"/>
            </a:endParaRPr>
          </a:p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2D2DB9"/>
              </a:buClr>
              <a:buSzPct val="75000"/>
              <a:buFont typeface="Wingdings 3" pitchFamily="18" charset="2"/>
              <a:buChar char="w"/>
            </a:pP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</a:rPr>
              <a:t>Microscopic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</a:rPr>
              <a:t>feasible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</a:rPr>
              <a:t> 4h 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(8:00-12:00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</a:rPr>
              <a:t>)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</a:rPr>
              <a:t>reference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</a:rPr>
              <a:t> plan 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in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</a:rPr>
              <a:t>Open Track</a:t>
            </a: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2D2DB9"/>
              </a:buClr>
              <a:buSzPct val="75000"/>
              <a:buFont typeface="Wingdings 3" pitchFamily="18" charset="2"/>
              <a:buChar char="w"/>
            </a:pP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</a:rPr>
              <a:t>Reproducing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</a:rPr>
              <a:t>this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</a:rPr>
              <a:t> plan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</a:rPr>
              <a:t>by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</a:rPr>
              <a:t> an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</a:rPr>
              <a:t>Optimization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</a:rPr>
              <a:t>run</a:t>
            </a:r>
            <a:endParaRPr lang="de-DE" sz="2000" dirty="0">
              <a:solidFill>
                <a:srgbClr val="000000"/>
              </a:solidFill>
              <a:latin typeface="Tahoma" pitchFamily="34" charset="0"/>
            </a:endParaRPr>
          </a:p>
          <a:p>
            <a:pPr marL="276225" lvl="1" indent="-274638" eaLnBrk="0" hangingPunct="0">
              <a:lnSpc>
                <a:spcPct val="112000"/>
              </a:lnSpc>
              <a:spcBef>
                <a:spcPts val="500"/>
              </a:spcBef>
              <a:buClr>
                <a:srgbClr val="2D2DB9"/>
              </a:buClr>
              <a:buSzPct val="75000"/>
              <a:buFont typeface="Wingdings 3" pitchFamily="18" charset="2"/>
              <a:buChar char="w"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</a:rPr>
              <a:t>Reimport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</a:rPr>
              <a:t>to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</a:rPr>
              <a:t> Open Track</a:t>
            </a:r>
            <a:endParaRPr lang="de-DE" sz="2000" dirty="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12" name="Fußzeilenplatzhalter 1"/>
          <p:cNvSpPr>
            <a:spLocks noGrp="1"/>
          </p:cNvSpPr>
          <p:nvPr>
            <p:ph type="ftr" idx="10"/>
          </p:nvPr>
        </p:nvSpPr>
        <p:spPr>
          <a:xfrm>
            <a:off x="0" y="6597650"/>
            <a:ext cx="9144000" cy="306388"/>
          </a:xfrm>
        </p:spPr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13" name="Foliennummernplatzhalter 2"/>
          <p:cNvSpPr>
            <a:spLocks noGrp="1"/>
          </p:cNvSpPr>
          <p:nvPr>
            <p:ph type="sldNum" idx="11"/>
          </p:nvPr>
        </p:nvSpPr>
        <p:spPr>
          <a:xfrm>
            <a:off x="6778625" y="6597650"/>
            <a:ext cx="2365375" cy="309563"/>
          </a:xfrm>
        </p:spPr>
        <p:txBody>
          <a:bodyPr/>
          <a:lstStyle/>
          <a:p>
            <a:pPr>
              <a:defRPr/>
            </a:pPr>
            <a:fld id="{FF2B15B8-DEA5-493C-90F5-2598A033EE79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82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Theoretical</a:t>
            </a:r>
            <a:r>
              <a:rPr lang="de-DE" dirty="0" smtClean="0"/>
              <a:t> </a:t>
            </a:r>
            <a:r>
              <a:rPr lang="de-DE" dirty="0" err="1" smtClean="0"/>
              <a:t>Capacities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>
              <a:spcBef>
                <a:spcPts val="1375"/>
              </a:spcBef>
              <a:buClr>
                <a:srgbClr val="2659A5"/>
              </a:buClr>
            </a:pPr>
            <a:r>
              <a:rPr lang="de-DE" dirty="0">
                <a:latin typeface="Tahoma" pitchFamily="34" charset="0"/>
              </a:rPr>
              <a:t>180 </a:t>
            </a:r>
            <a:r>
              <a:rPr lang="de-DE" dirty="0" err="1">
                <a:latin typeface="Tahoma" pitchFamily="34" charset="0"/>
              </a:rPr>
              <a:t>trains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for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network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small</a:t>
            </a:r>
            <a:r>
              <a:rPr lang="de-DE" dirty="0">
                <a:latin typeface="Tahoma" pitchFamily="34" charset="0"/>
              </a:rPr>
              <a:t> (</a:t>
            </a:r>
            <a:r>
              <a:rPr lang="de-DE" dirty="0" err="1">
                <a:latin typeface="Tahoma" pitchFamily="34" charset="0"/>
              </a:rPr>
              <a:t>without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station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routing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and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buffer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times</a:t>
            </a:r>
            <a:r>
              <a:rPr lang="de-DE" dirty="0" smtClean="0">
                <a:latin typeface="Tahoma" pitchFamily="34" charset="0"/>
              </a:rPr>
              <a:t>)</a:t>
            </a:r>
            <a:endParaRPr lang="de-DE" dirty="0">
              <a:latin typeface="Tahoma" pitchFamily="34" charset="0"/>
            </a:endParaRPr>
          </a:p>
          <a:p>
            <a:pPr lvl="1">
              <a:spcBef>
                <a:spcPts val="1375"/>
              </a:spcBef>
              <a:buClr>
                <a:srgbClr val="2659A5"/>
              </a:buClr>
            </a:pPr>
            <a:r>
              <a:rPr lang="de-DE" dirty="0">
                <a:latin typeface="Tahoma" pitchFamily="34" charset="0"/>
              </a:rPr>
              <a:t>196 </a:t>
            </a:r>
            <a:r>
              <a:rPr lang="de-DE" dirty="0" err="1">
                <a:latin typeface="Tahoma" pitchFamily="34" charset="0"/>
              </a:rPr>
              <a:t>trains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for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network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big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with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precise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routing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through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stations</a:t>
            </a:r>
            <a:r>
              <a:rPr lang="de-DE" dirty="0">
                <a:latin typeface="Tahoma" pitchFamily="34" charset="0"/>
              </a:rPr>
              <a:t> (</a:t>
            </a:r>
            <a:r>
              <a:rPr lang="de-DE" dirty="0" err="1">
                <a:latin typeface="Tahoma" pitchFamily="34" charset="0"/>
              </a:rPr>
              <a:t>without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buffer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times</a:t>
            </a:r>
            <a:r>
              <a:rPr lang="de-DE" dirty="0" smtClean="0">
                <a:latin typeface="Tahoma" pitchFamily="34" charset="0"/>
              </a:rPr>
              <a:t>)</a:t>
            </a:r>
            <a:endParaRPr lang="de-DE" dirty="0">
              <a:latin typeface="Tahoma" pitchFamily="34" charset="0"/>
            </a:endParaRPr>
          </a:p>
          <a:p>
            <a:pPr lvl="1">
              <a:spcBef>
                <a:spcPts val="1375"/>
              </a:spcBef>
              <a:buClr>
                <a:srgbClr val="2659A5"/>
              </a:buClr>
            </a:pPr>
            <a:r>
              <a:rPr lang="de-DE" dirty="0">
                <a:latin typeface="Tahoma" pitchFamily="34" charset="0"/>
              </a:rPr>
              <a:t>175 </a:t>
            </a:r>
            <a:r>
              <a:rPr lang="de-DE" dirty="0" err="1">
                <a:latin typeface="Tahoma" pitchFamily="34" charset="0"/>
              </a:rPr>
              <a:t>trains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for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/>
              <a:t>network</a:t>
            </a:r>
            <a:r>
              <a:rPr lang="de-DE" dirty="0"/>
              <a:t> </a:t>
            </a:r>
            <a:r>
              <a:rPr lang="de-DE" dirty="0" err="1"/>
              <a:t>big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precise</a:t>
            </a:r>
            <a:r>
              <a:rPr lang="de-DE" dirty="0"/>
              <a:t> </a:t>
            </a:r>
            <a:r>
              <a:rPr lang="de-DE" dirty="0" err="1"/>
              <a:t>routing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 </a:t>
            </a:r>
            <a:r>
              <a:rPr lang="de-DE" dirty="0" err="1">
                <a:latin typeface="Tahoma" pitchFamily="34" charset="0"/>
              </a:rPr>
              <a:t>and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buffer</a:t>
            </a:r>
            <a:r>
              <a:rPr lang="de-DE" dirty="0">
                <a:latin typeface="Tahoma" pitchFamily="34" charset="0"/>
              </a:rPr>
              <a:t> </a:t>
            </a:r>
            <a:r>
              <a:rPr lang="de-DE" dirty="0" err="1">
                <a:latin typeface="Tahoma" pitchFamily="34" charset="0"/>
              </a:rPr>
              <a:t>times</a:t>
            </a:r>
            <a:endParaRPr lang="de-DE" dirty="0">
              <a:latin typeface="Tahoma" pitchFamily="34" charset="0"/>
            </a:endParaRPr>
          </a:p>
          <a:p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F2B15B8-DEA5-493C-90F5-2598A033EE79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pic>
        <p:nvPicPr>
          <p:cNvPr id="7" name="Picture 14" descr="Z:\Homeverzeichnis\Konferenzen\EURO2010\Vortrag\tagesgang_simpl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90575"/>
            <a:ext cx="3672408" cy="564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8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-244475"/>
            <a:ext cx="7488237" cy="1030288"/>
          </a:xfrm>
        </p:spPr>
        <p:txBody>
          <a:bodyPr/>
          <a:lstStyle/>
          <a:p>
            <a:r>
              <a:rPr lang="de-DE" sz="2400" dirty="0" err="1" smtClean="0"/>
              <a:t>Retransformation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Microscopic</a:t>
            </a:r>
            <a:r>
              <a:rPr lang="de-DE" sz="2400" dirty="0" smtClean="0"/>
              <a:t> Level (Network </a:t>
            </a:r>
            <a:r>
              <a:rPr lang="de-DE" sz="2400" dirty="0" err="1" smtClean="0"/>
              <a:t>big</a:t>
            </a:r>
            <a:r>
              <a:rPr lang="de-DE" sz="2400" dirty="0" smtClean="0"/>
              <a:t>)</a:t>
            </a:r>
          </a:p>
        </p:txBody>
      </p:sp>
      <p:sp>
        <p:nvSpPr>
          <p:cNvPr id="41987" name="Inhaltsplatzhalter 7"/>
          <p:cNvSpPr>
            <a:spLocks noGrp="1"/>
          </p:cNvSpPr>
          <p:nvPr>
            <p:ph idx="4294967295"/>
          </p:nvPr>
        </p:nvSpPr>
        <p:spPr>
          <a:xfrm>
            <a:off x="0" y="685800"/>
            <a:ext cx="8415338" cy="915988"/>
          </a:xfrm>
        </p:spPr>
        <p:txBody>
          <a:bodyPr/>
          <a:lstStyle/>
          <a:p>
            <a:pPr marL="742950" lvl="1" indent="-285750"/>
            <a:r>
              <a:rPr lang="de-DE" dirty="0" err="1" smtClean="0">
                <a:cs typeface="Times New Roman" pitchFamily="18" charset="0"/>
              </a:rPr>
              <a:t>No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delays</a:t>
            </a:r>
            <a:r>
              <a:rPr lang="de-DE" dirty="0" smtClean="0">
                <a:cs typeface="Times New Roman" pitchFamily="18" charset="0"/>
              </a:rPr>
              <a:t>, </a:t>
            </a:r>
            <a:r>
              <a:rPr lang="de-DE" dirty="0" err="1" smtClean="0">
                <a:cs typeface="Times New Roman" pitchFamily="18" charset="0"/>
              </a:rPr>
              <a:t>no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early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coming</a:t>
            </a:r>
            <a:endParaRPr lang="de-DE" dirty="0" smtClean="0">
              <a:cs typeface="Times New Roman" pitchFamily="18" charset="0"/>
            </a:endParaRPr>
          </a:p>
          <a:p>
            <a:pPr marL="742950" lvl="1" indent="-285750"/>
            <a:r>
              <a:rPr lang="de-DE" dirty="0" err="1" smtClean="0">
                <a:cs typeface="Times New Roman" pitchFamily="18" charset="0"/>
              </a:rPr>
              <a:t>Feasible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train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routing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and</a:t>
            </a:r>
            <a:r>
              <a:rPr lang="de-DE" dirty="0" smtClean="0">
                <a:cs typeface="Times New Roman" pitchFamily="18" charset="0"/>
              </a:rPr>
              <a:t> block </a:t>
            </a:r>
            <a:r>
              <a:rPr lang="de-DE" dirty="0" err="1" smtClean="0">
                <a:cs typeface="Times New Roman" pitchFamily="18" charset="0"/>
              </a:rPr>
              <a:t>occupation</a:t>
            </a:r>
            <a:r>
              <a:rPr lang="de-DE" dirty="0" smtClean="0">
                <a:cs typeface="Times New Roman" pitchFamily="18" charset="0"/>
              </a:rPr>
              <a:t> </a:t>
            </a:r>
          </a:p>
          <a:p>
            <a:pPr marL="742950" lvl="1" indent="-285750"/>
            <a:r>
              <a:rPr lang="de-DE" dirty="0" err="1" smtClean="0">
                <a:cs typeface="Times New Roman" pitchFamily="18" charset="0"/>
              </a:rPr>
              <a:t>Timetable</a:t>
            </a:r>
            <a:r>
              <a:rPr lang="de-DE" dirty="0" smtClean="0">
                <a:cs typeface="Times New Roman" pitchFamily="18" charset="0"/>
              </a:rPr>
              <a:t> </a:t>
            </a:r>
            <a:r>
              <a:rPr lang="de-DE" dirty="0" err="1" smtClean="0">
                <a:cs typeface="Times New Roman" pitchFamily="18" charset="0"/>
              </a:rPr>
              <a:t>is</a:t>
            </a:r>
            <a:r>
              <a:rPr lang="de-DE" dirty="0" smtClean="0">
                <a:cs typeface="Times New Roman" pitchFamily="18" charset="0"/>
              </a:rPr>
              <a:t> valid in </a:t>
            </a:r>
            <a:r>
              <a:rPr lang="de-DE" dirty="0" err="1" smtClean="0">
                <a:cs typeface="Times New Roman" pitchFamily="18" charset="0"/>
              </a:rPr>
              <a:t>micro</a:t>
            </a:r>
            <a:r>
              <a:rPr lang="de-DE" dirty="0" smtClean="0">
                <a:cs typeface="Times New Roman" pitchFamily="18" charset="0"/>
              </a:rPr>
              <a:t>-simulation</a:t>
            </a:r>
          </a:p>
          <a:p>
            <a:pPr marL="742950" lvl="1" indent="-285750"/>
            <a:endParaRPr lang="de-DE" sz="1600" dirty="0" smtClean="0">
              <a:cs typeface="Times New Roman" pitchFamily="18" charset="0"/>
            </a:endParaRPr>
          </a:p>
        </p:txBody>
      </p:sp>
      <p:sp>
        <p:nvSpPr>
          <p:cNvPr id="7" name="Rectangle 4"/>
          <p:cNvSpPr txBox="1">
            <a:spLocks noGrp="1" noChangeArrowheads="1"/>
          </p:cNvSpPr>
          <p:nvPr/>
        </p:nvSpPr>
        <p:spPr bwMode="auto">
          <a:xfrm>
            <a:off x="6778625" y="6597650"/>
            <a:ext cx="2365375" cy="3095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lnSpc>
                <a:spcPct val="100000"/>
              </a:lnSpc>
              <a:buClr>
                <a:srgbClr val="FFFFFF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0E9E54A-B640-4B1E-8F1A-E99C5DB0D1FB}" type="slidenum">
              <a:rPr lang="en-GB" sz="140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Clr>
                  <a:srgbClr val="FFFFFF"/>
                </a:buClr>
                <a:buFont typeface="Tahoma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52</a:t>
            </a:fld>
            <a:endParaRPr lang="en-GB" sz="1400">
              <a:solidFill>
                <a:srgbClr val="FFFFFF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"/>
          <a:stretch>
            <a:fillRect/>
          </a:stretch>
        </p:blipFill>
        <p:spPr bwMode="auto">
          <a:xfrm>
            <a:off x="1259632" y="2143126"/>
            <a:ext cx="6257181" cy="442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F2B15B8-DEA5-493C-90F5-2598A033EE79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113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-244475"/>
            <a:ext cx="7488237" cy="1030288"/>
          </a:xfrm>
        </p:spPr>
        <p:txBody>
          <a:bodyPr/>
          <a:lstStyle/>
          <a:p>
            <a:pPr>
              <a:spcBef>
                <a:spcPts val="1375"/>
              </a:spcBef>
            </a:pPr>
            <a:r>
              <a:rPr lang="de-DE" dirty="0" smtClean="0">
                <a:solidFill>
                  <a:schemeClr val="bg1"/>
                </a:solidFill>
                <a:latin typeface="Tahoma" pitchFamily="34" charset="0"/>
              </a:rPr>
              <a:t>Valid </a:t>
            </a:r>
            <a:r>
              <a:rPr lang="de-DE" dirty="0" err="1" smtClean="0">
                <a:solidFill>
                  <a:schemeClr val="bg1"/>
                </a:solidFill>
                <a:latin typeface="Tahoma" pitchFamily="34" charset="0"/>
              </a:rPr>
              <a:t>blocking</a:t>
            </a:r>
            <a:r>
              <a:rPr lang="de-DE" dirty="0" smtClean="0">
                <a:solidFill>
                  <a:schemeClr val="bg1"/>
                </a:solidFill>
                <a:latin typeface="Tahoma" pitchFamily="34" charset="0"/>
              </a:rPr>
              <a:t> time </a:t>
            </a:r>
            <a:r>
              <a:rPr lang="de-DE" dirty="0" err="1" smtClean="0">
                <a:solidFill>
                  <a:schemeClr val="bg1"/>
                </a:solidFill>
                <a:latin typeface="Tahoma" pitchFamily="34" charset="0"/>
              </a:rPr>
              <a:t>stairs</a:t>
            </a:r>
            <a:endParaRPr lang="de-DE" dirty="0">
              <a:solidFill>
                <a:schemeClr val="bg1"/>
              </a:solidFill>
              <a:latin typeface="Tahoma" pitchFamily="34" charset="0"/>
              <a:cs typeface="DejaVu Sans" pitchFamily="34" charset="0"/>
            </a:endParaRPr>
          </a:p>
        </p:txBody>
      </p:sp>
      <p:sp>
        <p:nvSpPr>
          <p:cNvPr id="7" name="Rectangle 4"/>
          <p:cNvSpPr txBox="1">
            <a:spLocks noGrp="1" noChangeArrowheads="1"/>
          </p:cNvSpPr>
          <p:nvPr/>
        </p:nvSpPr>
        <p:spPr bwMode="auto">
          <a:xfrm>
            <a:off x="6778625" y="6597650"/>
            <a:ext cx="2365375" cy="3095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lnSpc>
                <a:spcPct val="100000"/>
              </a:lnSpc>
              <a:buClr>
                <a:srgbClr val="FFFFFF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478B4EFA-99B0-4316-A5E9-5CBD60F3DB4E}" type="slidenum">
              <a:rPr lang="en-GB" sz="140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Clr>
                  <a:srgbClr val="FFFFFF"/>
                </a:buClr>
                <a:buFont typeface="Tahoma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53</a:t>
            </a:fld>
            <a:endParaRPr lang="en-GB" sz="1400">
              <a:solidFill>
                <a:srgbClr val="FFFFFF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28600" y="836613"/>
            <a:ext cx="8415338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271463" indent="-2714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900" dirty="0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Network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big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with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buffer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times</a:t>
            </a:r>
            <a:endParaRPr lang="de-DE" sz="19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lvl="1"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endParaRPr lang="de-DE" sz="2200" dirty="0">
              <a:solidFill>
                <a:schemeClr val="tx1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1375"/>
              </a:spcBef>
              <a:buClrTx/>
              <a:buSzTx/>
              <a:buFontTx/>
              <a:buNone/>
            </a:pPr>
            <a:endParaRPr lang="de-DE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</p:txBody>
      </p:sp>
      <p:pic>
        <p:nvPicPr>
          <p:cNvPr id="43013" name="Picture 6" descr="Z:\Netzlaufwerk\Trassenboerse\mto\0912simplon\bsppuffer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9" y="1364704"/>
            <a:ext cx="738663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F2B15B8-DEA5-493C-90F5-2598A033EE79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896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8600" y="836613"/>
            <a:ext cx="8415338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271463" indent="-2714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r>
              <a:rPr lang="de-DE" sz="1900" dirty="0" smtClean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Network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big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with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buffer</a:t>
            </a:r>
            <a:r>
              <a:rPr lang="de-DE" sz="1900" dirty="0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Tahoma" pitchFamily="34" charset="0"/>
                <a:cs typeface="DejaVu Sans" pitchFamily="34" charset="0"/>
              </a:rPr>
              <a:t>times</a:t>
            </a:r>
            <a:endParaRPr lang="de-DE" sz="1900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  <a:p>
            <a:pPr lvl="1" eaLnBrk="1" hangingPunct="1">
              <a:lnSpc>
                <a:spcPct val="112000"/>
              </a:lnSpc>
              <a:spcBef>
                <a:spcPts val="500"/>
              </a:spcBef>
              <a:buClr>
                <a:srgbClr val="3366CC"/>
              </a:buClr>
              <a:buSzPct val="75000"/>
              <a:buFont typeface="Wingdings 3" pitchFamily="18" charset="2"/>
              <a:buChar char=""/>
            </a:pPr>
            <a:endParaRPr lang="de-DE" sz="2200" dirty="0">
              <a:solidFill>
                <a:schemeClr val="tx1"/>
              </a:solidFill>
              <a:latin typeface="Tahoma" pitchFamily="34" charset="0"/>
              <a:cs typeface="DejaVu Sans" pitchFamily="34" charset="0"/>
            </a:endParaRPr>
          </a:p>
          <a:p>
            <a:pPr eaLnBrk="1" hangingPunct="1">
              <a:lnSpc>
                <a:spcPct val="112000"/>
              </a:lnSpc>
              <a:spcBef>
                <a:spcPts val="1375"/>
              </a:spcBef>
              <a:buClrTx/>
              <a:buSzTx/>
              <a:buFontTx/>
              <a:buNone/>
            </a:pPr>
            <a:endParaRPr lang="de-DE" dirty="0">
              <a:solidFill>
                <a:srgbClr val="000000"/>
              </a:solidFill>
              <a:latin typeface="Tahoma" pitchFamily="34" charset="0"/>
              <a:cs typeface="DejaVu Sans" pitchFamily="34" charset="0"/>
            </a:endParaRPr>
          </a:p>
        </p:txBody>
      </p:sp>
      <p:sp>
        <p:nvSpPr>
          <p:cNvPr id="31" name="Rectangle 4"/>
          <p:cNvSpPr txBox="1">
            <a:spLocks noGrp="1" noChangeArrowheads="1"/>
          </p:cNvSpPr>
          <p:nvPr/>
        </p:nvSpPr>
        <p:spPr bwMode="auto">
          <a:xfrm>
            <a:off x="6778625" y="6597650"/>
            <a:ext cx="2365375" cy="3095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lnSpc>
                <a:spcPct val="100000"/>
              </a:lnSpc>
              <a:buClr>
                <a:srgbClr val="FFFFFF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CB3DCC8-4703-44C6-A80A-283385737D1F}" type="slidenum">
              <a:rPr lang="en-GB" sz="140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Clr>
                  <a:srgbClr val="FFFFFF"/>
                </a:buClr>
                <a:buFont typeface="Tahoma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54</a:t>
            </a:fld>
            <a:endParaRPr lang="en-GB" sz="1400">
              <a:solidFill>
                <a:srgbClr val="FFFFFF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-244475"/>
            <a:ext cx="7488237" cy="1030288"/>
          </a:xfrm>
        </p:spPr>
        <p:txBody>
          <a:bodyPr/>
          <a:lstStyle/>
          <a:p>
            <a:r>
              <a:rPr lang="en-GB" dirty="0" smtClean="0"/>
              <a:t>Time Discretization </a:t>
            </a:r>
            <a:r>
              <a:rPr lang="en-GB" dirty="0"/>
              <a:t>A</a:t>
            </a:r>
            <a:r>
              <a:rPr lang="en-GB" dirty="0" smtClean="0"/>
              <a:t>nalysis</a:t>
            </a:r>
            <a:endParaRPr lang="de-DE" dirty="0" smtClean="0"/>
          </a:p>
        </p:txBody>
      </p:sp>
      <p:graphicFrame>
        <p:nvGraphicFramePr>
          <p:cNvPr id="467047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615392"/>
              </p:ext>
            </p:extLst>
          </p:nvPr>
        </p:nvGraphicFramePr>
        <p:xfrm>
          <a:off x="228600" y="1628800"/>
          <a:ext cx="8305800" cy="4445000"/>
        </p:xfrm>
        <a:graphic>
          <a:graphicData uri="http://schemas.openxmlformats.org/drawingml/2006/table">
            <a:tbl>
              <a:tblPr/>
              <a:tblGrid>
                <a:gridCol w="2895600"/>
                <a:gridCol w="1447800"/>
                <a:gridCol w="1447800"/>
                <a:gridCol w="1295400"/>
                <a:gridCol w="1219200"/>
              </a:tblGrid>
              <a:tr h="8890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Time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discretization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dt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Number of trains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Cols in 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504314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318303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114934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61966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Rows in 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222096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142723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53311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29523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Solution time in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secs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72774.55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12409.19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110.34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12000"/>
                        </a:lnSpc>
                        <a:spcBef>
                          <a:spcPts val="13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ahoma" pitchFamily="34" charset="0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Fußzeilenplatzhalt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F2B15B8-DEA5-493C-90F5-2598A033EE79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124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5A3AD9-C40A-4F22-850A-BE588D81F469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sp>
        <p:nvSpPr>
          <p:cNvPr id="54277" name="Inhaltsplatzhalter 2"/>
          <p:cNvSpPr>
            <a:spLocks noGrp="1"/>
          </p:cNvSpPr>
          <p:nvPr>
            <p:ph idx="4294967295"/>
          </p:nvPr>
        </p:nvSpPr>
        <p:spPr>
          <a:xfrm>
            <a:off x="0" y="836613"/>
            <a:ext cx="8642350" cy="5545137"/>
          </a:xfrm>
          <a:solidFill>
            <a:schemeClr val="bg1"/>
          </a:solidFill>
        </p:spPr>
        <p:txBody>
          <a:bodyPr/>
          <a:lstStyle/>
          <a:p>
            <a:r>
              <a:rPr lang="de-DE" sz="11500" dirty="0">
                <a:solidFill>
                  <a:srgbClr val="0070C0"/>
                </a:solidFill>
              </a:rPr>
              <a:t>	</a:t>
            </a:r>
            <a:r>
              <a:rPr lang="de-DE" sz="11500" dirty="0" smtClean="0">
                <a:solidFill>
                  <a:srgbClr val="0070C0"/>
                </a:solidFill>
              </a:rPr>
              <a:t>Hypergraph </a:t>
            </a:r>
            <a:r>
              <a:rPr lang="de-DE" sz="11500" dirty="0" err="1" smtClean="0">
                <a:solidFill>
                  <a:srgbClr val="0070C0"/>
                </a:solidFill>
              </a:rPr>
              <a:t>Scheduling</a:t>
            </a:r>
            <a:endParaRPr lang="de-DE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40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 Network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AB3A8498-4602-4AB4-BD2C-70BE58542351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190"/>
            <a:ext cx="9144000" cy="495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6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Cyclic</a:t>
            </a:r>
            <a:r>
              <a:rPr lang="de-DE" dirty="0" smtClean="0"/>
              <a:t> </a:t>
            </a:r>
            <a:r>
              <a:rPr lang="de-DE" dirty="0" err="1" smtClean="0"/>
              <a:t>Timetable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Standard </a:t>
            </a:r>
            <a:r>
              <a:rPr lang="de-DE" dirty="0" err="1" smtClean="0"/>
              <a:t>Week</a:t>
            </a:r>
            <a:endParaRPr lang="de-DE" sz="1000" b="1" dirty="0" smtClean="0"/>
          </a:p>
        </p:txBody>
      </p:sp>
      <p:sp>
        <p:nvSpPr>
          <p:cNvPr id="26627" name="Fußzeilenplatzhalter 8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en-GB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tangle 4"/>
          <p:cNvSpPr txBox="1">
            <a:spLocks noGrp="1" noChangeArrowheads="1"/>
          </p:cNvSpPr>
          <p:nvPr/>
        </p:nvSpPr>
        <p:spPr bwMode="auto">
          <a:xfrm>
            <a:off x="6778625" y="6597650"/>
            <a:ext cx="2365375" cy="3095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46800" rIns="90000" bIns="46800"/>
          <a:lstStyle/>
          <a:p>
            <a:pPr algn="r" defTabSz="449263">
              <a:buClr>
                <a:srgbClr val="FFFFFF"/>
              </a:buClr>
              <a:buSzPct val="100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3F9B159-5D3E-40B8-B5FA-10427CB45A46}" type="slidenum">
              <a:rPr lang="en-GB" sz="1400">
                <a:solidFill>
                  <a:srgbClr val="FFFFFF"/>
                </a:solidFill>
                <a:latin typeface="Tahoma"/>
                <a:ea typeface="Arial Unicode MS" pitchFamily="34" charset="-128"/>
                <a:cs typeface="Arial Unicode MS" pitchFamily="34" charset="-128"/>
              </a:rPr>
              <a:pPr algn="r" defTabSz="449263">
                <a:buClr>
                  <a:srgbClr val="FFFFFF"/>
                </a:buClr>
                <a:buSzPct val="100000"/>
                <a:buFont typeface="Tahoma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57</a:t>
            </a:fld>
            <a:endParaRPr lang="en-GB" sz="1400">
              <a:solidFill>
                <a:srgbClr val="FFFFFF"/>
              </a:solidFill>
              <a:latin typeface="Tahoma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6629" name="Picture 7" descr="TraVis_IC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Fußzeilenplatzhalter 15"/>
          <p:cNvSpPr txBox="1">
            <a:spLocks noGrp="1"/>
          </p:cNvSpPr>
          <p:nvPr/>
        </p:nvSpPr>
        <p:spPr bwMode="auto">
          <a:xfrm>
            <a:off x="3643313" y="6597650"/>
            <a:ext cx="38877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defTabSz="449263" eaLnBrk="1" hangingPunct="1"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sz="1400" smtClean="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(Visualization based on JavaView)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AB3A8498-4602-4AB4-BD2C-70BE58542351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6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Rotation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AB3A8498-4602-4AB4-BD2C-70BE58542351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879"/>
            <a:ext cx="9144000" cy="49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Rotation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AB3A8498-4602-4AB4-BD2C-70BE58542351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983"/>
            <a:ext cx="9144000" cy="49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Timetable</a:t>
            </a:r>
            <a:endParaRPr lang="de-DE" dirty="0" smtClean="0"/>
          </a:p>
        </p:txBody>
      </p:sp>
      <p:pic>
        <p:nvPicPr>
          <p:cNvPr id="23558" name="Inhaltsplatzhalter 8" descr="travis2008hakafu.jpeg">
            <a:hlinkClick r:id="rId3" action="ppaction://program"/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96900"/>
            <a:ext cx="9144000" cy="6011863"/>
          </a:xfrm>
        </p:spPr>
      </p:pic>
      <p:sp>
        <p:nvSpPr>
          <p:cNvPr id="23555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/>
            <a:endParaRPr lang="de-DE" smtClean="0"/>
          </a:p>
        </p:txBody>
      </p:sp>
      <p:sp>
        <p:nvSpPr>
          <p:cNvPr id="23556" name="Fußzeilenplatzhalter 4"/>
          <p:cNvSpPr>
            <a:spLocks noGrp="1"/>
          </p:cNvSpPr>
          <p:nvPr>
            <p:ph type="ft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en-GB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2CE1969F-125F-4F5E-9AD2-44FCAFDA3937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56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/>
              <a:t>Rotation Schedule</a:t>
            </a:r>
            <a:br>
              <a:rPr lang="de-DE" sz="2400" dirty="0" smtClean="0"/>
            </a:br>
            <a:r>
              <a:rPr lang="de-DE" sz="1000" b="1" dirty="0" smtClean="0"/>
              <a:t>(Blue: </a:t>
            </a:r>
            <a:r>
              <a:rPr lang="de-DE" sz="1000" b="1" dirty="0" err="1" smtClean="0"/>
              <a:t>Timetable</a:t>
            </a:r>
            <a:r>
              <a:rPr lang="de-DE" sz="1000" b="1" dirty="0" smtClean="0"/>
              <a:t>, </a:t>
            </a:r>
            <a:r>
              <a:rPr lang="de-DE" sz="1000" b="1" dirty="0" err="1" smtClean="0"/>
              <a:t>Red</a:t>
            </a:r>
            <a:r>
              <a:rPr lang="de-DE" sz="1000" b="1" dirty="0" smtClean="0"/>
              <a:t>: </a:t>
            </a:r>
            <a:r>
              <a:rPr lang="de-DE" sz="1000" b="1" dirty="0" err="1" smtClean="0"/>
              <a:t>Deadheads</a:t>
            </a:r>
            <a:r>
              <a:rPr lang="de-DE" sz="1000" b="1" dirty="0" smtClean="0"/>
              <a:t>)</a:t>
            </a:r>
          </a:p>
        </p:txBody>
      </p:sp>
      <p:sp>
        <p:nvSpPr>
          <p:cNvPr id="27651" name="Rectangle 1"/>
          <p:cNvSpPr>
            <a:spLocks noGrp="1" noChangeArrowheads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en-GB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52EB02-34D4-404D-A2FC-6F5F86F3F1E5}" type="slidenum">
              <a:rPr lang="en-GB"/>
              <a:pPr>
                <a:defRPr/>
              </a:pPr>
              <a:t>60</a:t>
            </a:fld>
            <a:endParaRPr lang="en-GB"/>
          </a:p>
        </p:txBody>
      </p:sp>
      <p:pic>
        <p:nvPicPr>
          <p:cNvPr id="27653" name="Grafik 6" descr="TraVi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0"/>
          <a:stretch>
            <a:fillRect/>
          </a:stretch>
        </p:blipFill>
        <p:spPr bwMode="auto">
          <a:xfrm>
            <a:off x="0" y="595313"/>
            <a:ext cx="91440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Fußzeilenplatzhalter 15"/>
          <p:cNvSpPr txBox="1">
            <a:spLocks noGrp="1"/>
          </p:cNvSpPr>
          <p:nvPr/>
        </p:nvSpPr>
        <p:spPr bwMode="auto">
          <a:xfrm>
            <a:off x="3643313" y="6597650"/>
            <a:ext cx="38877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defTabSz="449263" eaLnBrk="1" hangingPunct="1"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sz="1400" smtClean="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(Visualization based on JavaView)</a:t>
            </a:r>
          </a:p>
        </p:txBody>
      </p:sp>
    </p:spTree>
    <p:extLst>
      <p:ext uri="{BB962C8B-B14F-4D97-AF65-F5344CB8AC3E}">
        <p14:creationId xmlns:p14="http://schemas.microsoft.com/office/powerpoint/2010/main" val="29391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(Operational) Uniformity</a:t>
            </a:r>
          </a:p>
        </p:txBody>
      </p:sp>
      <p:sp>
        <p:nvSpPr>
          <p:cNvPr id="40963" name="Fußzeilenplatzhalter 3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en-GB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D9E0B6-0016-4C89-BB7E-57F272FD9B77}" type="slidenum">
              <a:rPr lang="en-GB" smtClean="0"/>
              <a:pPr>
                <a:defRPr/>
              </a:pPr>
              <a:t>61</a:t>
            </a:fld>
            <a:endParaRPr lang="en-GB"/>
          </a:p>
        </p:txBody>
      </p:sp>
      <p:pic>
        <p:nvPicPr>
          <p:cNvPr id="40965" name="Grafik 5" descr="800px-WagenstandanzeigerHannover0604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ihandform 7"/>
          <p:cNvSpPr>
            <a:spLocks/>
          </p:cNvSpPr>
          <p:nvPr/>
        </p:nvSpPr>
        <p:spPr bwMode="auto">
          <a:xfrm>
            <a:off x="63500" y="2520950"/>
            <a:ext cx="9017000" cy="642938"/>
          </a:xfrm>
          <a:custGeom>
            <a:avLst/>
            <a:gdLst>
              <a:gd name="T0" fmla="*/ 0 w 9016780"/>
              <a:gd name="T1" fmla="*/ 0 h 644056"/>
              <a:gd name="T2" fmla="*/ 9016780 w 9016780"/>
              <a:gd name="T3" fmla="*/ 47708 h 644056"/>
              <a:gd name="T4" fmla="*/ 9000876 w 9016780"/>
              <a:gd name="T5" fmla="*/ 644056 h 644056"/>
              <a:gd name="T6" fmla="*/ 7952 w 9016780"/>
              <a:gd name="T7" fmla="*/ 604300 h 644056"/>
              <a:gd name="T8" fmla="*/ 0 w 9016780"/>
              <a:gd name="T9" fmla="*/ 0 h 644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016780" h="644056">
                <a:moveTo>
                  <a:pt x="0" y="0"/>
                </a:moveTo>
                <a:lnTo>
                  <a:pt x="9016780" y="47708"/>
                </a:lnTo>
                <a:lnTo>
                  <a:pt x="9000877" y="644056"/>
                </a:lnTo>
                <a:lnTo>
                  <a:pt x="7952" y="604300"/>
                </a:lnTo>
                <a:lnTo>
                  <a:pt x="0" y="0"/>
                </a:lnTo>
                <a:close/>
              </a:path>
            </a:pathLst>
          </a:cu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49263">
              <a:lnSpc>
                <a:spcPct val="70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de-DE" sz="1800" smtClean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48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smtClean="0"/>
              <a:t>Uniformity</a:t>
            </a:r>
            <a:r>
              <a:rPr lang="de-DE" smtClean="0"/>
              <a:t/>
            </a:r>
            <a:br>
              <a:rPr lang="de-DE" smtClean="0"/>
            </a:br>
            <a:r>
              <a:rPr lang="de-DE" sz="1000" b="1" smtClean="0"/>
              <a:t>(Blue: Uniform, …, Red: Irregular)</a:t>
            </a:r>
          </a:p>
        </p:txBody>
      </p:sp>
      <p:sp>
        <p:nvSpPr>
          <p:cNvPr id="41987" name="Fußzeilenplatzhalter 8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en-GB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tangle 4"/>
          <p:cNvSpPr txBox="1">
            <a:spLocks noGrp="1" noChangeArrowheads="1"/>
          </p:cNvSpPr>
          <p:nvPr/>
        </p:nvSpPr>
        <p:spPr bwMode="auto">
          <a:xfrm>
            <a:off x="6778625" y="6597650"/>
            <a:ext cx="2365375" cy="3095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46800" rIns="90000" bIns="46800"/>
          <a:lstStyle/>
          <a:p>
            <a:pPr algn="r" defTabSz="449263">
              <a:buClr>
                <a:srgbClr val="FFFFFF"/>
              </a:buClr>
              <a:buSzPct val="100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4EB3CFD3-5328-4338-B435-389972E8F686}" type="slidenum">
              <a:rPr lang="en-GB" sz="1400">
                <a:solidFill>
                  <a:srgbClr val="FFFFFF"/>
                </a:solidFill>
                <a:latin typeface="Tahoma"/>
                <a:ea typeface="Arial Unicode MS" pitchFamily="34" charset="-128"/>
                <a:cs typeface="Arial Unicode MS" pitchFamily="34" charset="-128"/>
              </a:rPr>
              <a:pPr algn="r" defTabSz="449263">
                <a:buClr>
                  <a:srgbClr val="FFFFFF"/>
                </a:buClr>
                <a:buSzPct val="100000"/>
                <a:buFont typeface="Tahoma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62</a:t>
            </a:fld>
            <a:endParaRPr lang="en-GB" sz="1400">
              <a:solidFill>
                <a:srgbClr val="FFFFFF"/>
              </a:solidFill>
              <a:latin typeface="Tahoma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1989" name="Picture 7" descr="TraVis_IC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Grafik 6" descr="TraVis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48"/>
          <a:stretch>
            <a:fillRect/>
          </a:stretch>
        </p:blipFill>
        <p:spPr bwMode="auto">
          <a:xfrm>
            <a:off x="0" y="620713"/>
            <a:ext cx="914400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Fußzeilenplatzhalter 15"/>
          <p:cNvSpPr txBox="1">
            <a:spLocks noGrp="1"/>
          </p:cNvSpPr>
          <p:nvPr/>
        </p:nvSpPr>
        <p:spPr bwMode="auto">
          <a:xfrm>
            <a:off x="3643313" y="6597650"/>
            <a:ext cx="38877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defTabSz="449263" eaLnBrk="1" hangingPunct="1"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sz="1400" smtClean="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(Visualization based on JavaView)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AB3A8498-4602-4AB4-BD2C-70BE58542351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05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Uniformity</a:t>
            </a:r>
            <a:br>
              <a:rPr lang="de-DE" smtClean="0"/>
            </a:br>
            <a:r>
              <a:rPr lang="de-DE" sz="1000" b="1" smtClean="0"/>
              <a:t>(Blue/Yellow: Uniform, …, Red: Irregular, Fat: Maintenance)</a:t>
            </a:r>
            <a:endParaRPr lang="de-DE" b="1" smtClean="0"/>
          </a:p>
        </p:txBody>
      </p:sp>
      <p:sp>
        <p:nvSpPr>
          <p:cNvPr id="43011" name="Fußzeilenplatzhalter 2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en-GB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98075D-1C82-4F6E-B62C-D6A839C457B9}" type="slidenum">
              <a:rPr lang="en-GB" smtClean="0"/>
              <a:pPr>
                <a:defRPr/>
              </a:pPr>
              <a:t>63</a:t>
            </a:fld>
            <a:endParaRPr lang="en-GB"/>
          </a:p>
        </p:txBody>
      </p:sp>
      <p:pic>
        <p:nvPicPr>
          <p:cNvPr id="43013" name="Grafik 4" descr="TraVis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48"/>
          <a:stretch>
            <a:fillRect/>
          </a:stretch>
        </p:blipFill>
        <p:spPr bwMode="auto">
          <a:xfrm>
            <a:off x="0" y="617538"/>
            <a:ext cx="9144000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Fußzeilenplatzhalter 15"/>
          <p:cNvSpPr txBox="1">
            <a:spLocks noGrp="1"/>
          </p:cNvSpPr>
          <p:nvPr/>
        </p:nvSpPr>
        <p:spPr bwMode="auto">
          <a:xfrm>
            <a:off x="3643313" y="6597650"/>
            <a:ext cx="38877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defTabSz="449263" eaLnBrk="1" hangingPunct="1"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sz="1400" smtClean="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(Visualization based on JavaView)</a:t>
            </a:r>
          </a:p>
        </p:txBody>
      </p:sp>
    </p:spTree>
    <p:extLst>
      <p:ext uri="{BB962C8B-B14F-4D97-AF65-F5344CB8AC3E}">
        <p14:creationId xmlns:p14="http://schemas.microsoft.com/office/powerpoint/2010/main" val="17302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Rotation Schedule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A3500E8C-E783-473E-BF2C-1C624A8CEBDB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  <p:pic>
        <p:nvPicPr>
          <p:cNvPr id="65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" y="620688"/>
            <a:ext cx="9130870" cy="591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67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Uniformity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861000"/>
            <a:ext cx="8415338" cy="5494775"/>
          </a:xfrm>
        </p:spPr>
      </p:pic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53D232E0-DA28-4929-96F0-19075CA51058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8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Uniformity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846959"/>
            <a:ext cx="8415338" cy="5522858"/>
          </a:xfrm>
        </p:spPr>
      </p:pic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53D232E0-DA28-4929-96F0-19075CA51058}" type="slidenum">
              <a:rPr lang="en-GB" smtClean="0"/>
              <a:pPr>
                <a:defRPr/>
              </a:pPr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93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Modelling</a:t>
            </a:r>
            <a:r>
              <a:rPr lang="de-DE" dirty="0" smtClean="0"/>
              <a:t> </a:t>
            </a:r>
            <a:r>
              <a:rPr lang="de-DE" dirty="0" err="1" smtClean="0"/>
              <a:t>Uniformity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Hyperarcs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862627"/>
            <a:ext cx="8415338" cy="5491522"/>
          </a:xfrm>
        </p:spPr>
      </p:pic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53D232E0-DA28-4929-96F0-19075CA51058}" type="slidenum">
              <a:rPr lang="en-GB" smtClean="0"/>
              <a:pPr>
                <a:defRPr/>
              </a:pPr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44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Hyperassignment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854703"/>
            <a:ext cx="8415338" cy="5507370"/>
          </a:xfrm>
        </p:spPr>
      </p:pic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53D232E0-DA28-4929-96F0-19075CA51058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52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Hyperassignment</a:t>
            </a:r>
            <a:r>
              <a:rPr lang="de-DE" dirty="0" smtClean="0"/>
              <a:t> Problem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Definition: </a:t>
            </a:r>
            <a:r>
              <a:rPr lang="de-DE" dirty="0" err="1" smtClean="0"/>
              <a:t>Let</a:t>
            </a:r>
            <a:r>
              <a:rPr lang="de-DE" dirty="0" smtClean="0"/>
              <a:t> D=(V,A) </a:t>
            </a:r>
            <a:r>
              <a:rPr lang="de-DE" dirty="0" err="1" smtClean="0"/>
              <a:t>be</a:t>
            </a:r>
            <a:r>
              <a:rPr lang="de-DE" dirty="0" smtClean="0"/>
              <a:t> a </a:t>
            </a:r>
            <a:r>
              <a:rPr lang="de-DE" dirty="0" err="1" smtClean="0"/>
              <a:t>directed</a:t>
            </a:r>
            <a:r>
              <a:rPr lang="de-DE" dirty="0" smtClean="0"/>
              <a:t> </a:t>
            </a:r>
            <a:r>
              <a:rPr lang="de-DE" dirty="0" err="1" smtClean="0"/>
              <a:t>hypergraph</a:t>
            </a:r>
            <a:r>
              <a:rPr lang="de-DE" dirty="0"/>
              <a:t> </a:t>
            </a:r>
            <a:r>
              <a:rPr lang="de-DE" dirty="0" smtClean="0"/>
              <a:t>w. </a:t>
            </a:r>
            <a:r>
              <a:rPr lang="de-DE" dirty="0" err="1" smtClean="0"/>
              <a:t>arc</a:t>
            </a:r>
            <a:r>
              <a:rPr lang="de-DE" dirty="0" smtClean="0"/>
              <a:t> </a:t>
            </a:r>
            <a:r>
              <a:rPr lang="de-DE" dirty="0" err="1" smtClean="0"/>
              <a:t>costs</a:t>
            </a:r>
            <a:r>
              <a:rPr lang="de-DE" dirty="0" smtClean="0"/>
              <a:t> </a:t>
            </a:r>
            <a:r>
              <a:rPr lang="de-DE" dirty="0" err="1" smtClean="0"/>
              <a:t>c</a:t>
            </a:r>
            <a:r>
              <a:rPr lang="de-DE" baseline="-25000" dirty="0" err="1" smtClean="0"/>
              <a:t>a</a:t>
            </a:r>
            <a:endParaRPr lang="de-DE" dirty="0" smtClean="0"/>
          </a:p>
          <a:p>
            <a:pPr lvl="1"/>
            <a:r>
              <a:rPr lang="de-DE" dirty="0" smtClean="0">
                <a:cs typeface="Lucida Sans Unicode"/>
              </a:rPr>
              <a:t>H</a:t>
            </a:r>
            <a:r>
              <a:rPr lang="de-DE" dirty="0">
                <a:cs typeface="Lucida Sans Unicode"/>
              </a:rPr>
              <a:t>⊆A </a:t>
            </a:r>
            <a:r>
              <a:rPr lang="de-DE" dirty="0" err="1">
                <a:cs typeface="Lucida Sans Unicode"/>
              </a:rPr>
              <a:t>hyperassigment</a:t>
            </a:r>
            <a:r>
              <a:rPr lang="de-DE" dirty="0">
                <a:cs typeface="Lucida Sans Unicode"/>
              </a:rPr>
              <a:t> :</a:t>
            </a:r>
            <a:r>
              <a:rPr lang="de-DE" dirty="0">
                <a:cs typeface="Lucida Sans Unicode"/>
                <a:sym typeface="Symbol"/>
              </a:rPr>
              <a:t> </a:t>
            </a:r>
            <a:r>
              <a:rPr lang="de-DE" baseline="30000" dirty="0">
                <a:cs typeface="Lucida Sans Unicode"/>
                <a:sym typeface="Symbol"/>
              </a:rPr>
              <a:t>+</a:t>
            </a:r>
            <a:r>
              <a:rPr lang="de-DE" dirty="0">
                <a:cs typeface="Lucida Sans Unicode"/>
                <a:sym typeface="Symbol"/>
              </a:rPr>
              <a:t>(v)H = </a:t>
            </a:r>
            <a:r>
              <a:rPr lang="de-DE" baseline="30000" dirty="0">
                <a:cs typeface="Lucida Sans Unicode"/>
                <a:sym typeface="Symbol"/>
              </a:rPr>
              <a:t>-</a:t>
            </a:r>
            <a:r>
              <a:rPr lang="de-DE" dirty="0">
                <a:cs typeface="Lucida Sans Unicode"/>
                <a:sym typeface="Symbol"/>
              </a:rPr>
              <a:t>(v)H = </a:t>
            </a:r>
            <a:r>
              <a:rPr lang="de-DE" dirty="0" smtClean="0">
                <a:cs typeface="Lucida Sans Unicode"/>
                <a:sym typeface="Symbol"/>
              </a:rPr>
              <a:t>1</a:t>
            </a:r>
          </a:p>
          <a:p>
            <a:pPr lvl="1"/>
            <a:r>
              <a:rPr lang="de-DE" dirty="0" err="1" smtClean="0">
                <a:cs typeface="Lucida Sans Unicode"/>
                <a:sym typeface="Symbol"/>
              </a:rPr>
              <a:t>Hyperassignment</a:t>
            </a:r>
            <a:r>
              <a:rPr lang="de-DE" dirty="0" smtClean="0">
                <a:cs typeface="Lucida Sans Unicode"/>
                <a:sym typeface="Symbol"/>
              </a:rPr>
              <a:t> Problem </a:t>
            </a:r>
            <a:r>
              <a:rPr lang="de-DE" dirty="0">
                <a:cs typeface="Lucida Sans Unicode"/>
              </a:rPr>
              <a:t>:</a:t>
            </a:r>
            <a:r>
              <a:rPr lang="de-DE" dirty="0" smtClean="0">
                <a:cs typeface="Lucida Sans Unicode"/>
                <a:sym typeface="Symbol"/>
              </a:rPr>
              <a:t> </a:t>
            </a:r>
            <a:r>
              <a:rPr lang="de-DE" dirty="0" err="1" smtClean="0">
                <a:cs typeface="Lucida Sans Unicode"/>
                <a:sym typeface="Symbol"/>
              </a:rPr>
              <a:t>argmin</a:t>
            </a:r>
            <a:r>
              <a:rPr lang="de-DE" dirty="0" smtClean="0">
                <a:cs typeface="Lucida Sans Unicode"/>
                <a:sym typeface="Symbol"/>
              </a:rPr>
              <a:t> c(H), H </a:t>
            </a:r>
            <a:r>
              <a:rPr lang="de-DE" dirty="0" err="1" smtClean="0">
                <a:cs typeface="Lucida Sans Unicode"/>
                <a:sym typeface="Symbol"/>
              </a:rPr>
              <a:t>hyperassignment</a:t>
            </a:r>
            <a:endParaRPr lang="de-DE" dirty="0" smtClean="0">
              <a:cs typeface="Lucida Sans Unicode"/>
              <a:sym typeface="Symbol"/>
            </a:endParaRPr>
          </a:p>
          <a:p>
            <a:pPr lvl="1"/>
            <a:endParaRPr lang="de-DE" dirty="0">
              <a:cs typeface="Lucida Sans Unicode"/>
              <a:sym typeface="Symbol"/>
            </a:endParaRPr>
          </a:p>
          <a:p>
            <a:pPr lvl="1"/>
            <a:endParaRPr lang="de-DE" dirty="0" smtClean="0">
              <a:cs typeface="Lucida Sans Unicode"/>
              <a:sym typeface="Symbol"/>
            </a:endParaRPr>
          </a:p>
          <a:p>
            <a:pPr lvl="1"/>
            <a:endParaRPr lang="de-DE" dirty="0" smtClean="0">
              <a:cs typeface="Lucida Sans Unicode"/>
              <a:sym typeface="Symbol"/>
            </a:endParaRPr>
          </a:p>
          <a:p>
            <a:endParaRPr lang="de-DE" b="1" dirty="0" smtClean="0">
              <a:cs typeface="Lucida Sans Unicode"/>
              <a:sym typeface="Symbol"/>
            </a:endParaRPr>
          </a:p>
          <a:p>
            <a:r>
              <a:rPr lang="de-DE" b="1" dirty="0" err="1" smtClean="0">
                <a:cs typeface="Lucida Sans Unicode"/>
                <a:sym typeface="Symbol"/>
              </a:rPr>
              <a:t>Literature</a:t>
            </a:r>
            <a:endParaRPr lang="de-DE" b="1" dirty="0">
              <a:cs typeface="Lucida Sans Unicode"/>
              <a:sym typeface="Symbol"/>
            </a:endParaRPr>
          </a:p>
          <a:p>
            <a:pPr lvl="1"/>
            <a:r>
              <a:rPr lang="de-DE" dirty="0" err="1" smtClean="0"/>
              <a:t>Cambini</a:t>
            </a:r>
            <a:r>
              <a:rPr lang="de-DE" dirty="0"/>
              <a:t>, Gallo, </a:t>
            </a:r>
            <a:r>
              <a:rPr lang="de-DE" dirty="0" err="1"/>
              <a:t>Scutellà</a:t>
            </a:r>
            <a:r>
              <a:rPr lang="de-DE" dirty="0"/>
              <a:t> (1992</a:t>
            </a:r>
            <a:r>
              <a:rPr lang="de-DE" dirty="0" smtClean="0"/>
              <a:t>): </a:t>
            </a:r>
            <a:r>
              <a:rPr lang="en-US" dirty="0" smtClean="0"/>
              <a:t>Minimum </a:t>
            </a:r>
            <a:r>
              <a:rPr lang="en-US" dirty="0"/>
              <a:t>cost flows on </a:t>
            </a:r>
            <a:r>
              <a:rPr lang="en-US" dirty="0" err="1" smtClean="0"/>
              <a:t>hypergraphs</a:t>
            </a:r>
            <a:r>
              <a:rPr lang="en-US" dirty="0" smtClean="0"/>
              <a:t>; solves </a:t>
            </a:r>
            <a:r>
              <a:rPr lang="en-US" dirty="0"/>
              <a:t>only the LP </a:t>
            </a:r>
            <a:r>
              <a:rPr lang="en-US" dirty="0" smtClean="0"/>
              <a:t>relaxation</a:t>
            </a:r>
          </a:p>
          <a:p>
            <a:pPr lvl="1"/>
            <a:r>
              <a:rPr lang="en-US" dirty="0" err="1" smtClean="0"/>
              <a:t>Jeroslow</a:t>
            </a:r>
            <a:r>
              <a:rPr lang="en-US" dirty="0"/>
              <a:t>, Martin, </a:t>
            </a:r>
            <a:r>
              <a:rPr lang="en-US" dirty="0" err="1"/>
              <a:t>Rarding</a:t>
            </a:r>
            <a:r>
              <a:rPr lang="en-US" dirty="0"/>
              <a:t>, Wang (1992</a:t>
            </a:r>
            <a:r>
              <a:rPr lang="en-US" dirty="0" smtClean="0"/>
              <a:t>): </a:t>
            </a:r>
            <a:r>
              <a:rPr lang="en-US" dirty="0" err="1" smtClean="0"/>
              <a:t>Gainfree</a:t>
            </a:r>
            <a:r>
              <a:rPr lang="en-US" dirty="0" smtClean="0"/>
              <a:t> </a:t>
            </a:r>
            <a:r>
              <a:rPr lang="en-US" dirty="0"/>
              <a:t>Leontief substitution flow </a:t>
            </a:r>
            <a:r>
              <a:rPr lang="en-US" dirty="0" smtClean="0"/>
              <a:t>problems; does </a:t>
            </a:r>
            <a:r>
              <a:rPr lang="en-US" dirty="0"/>
              <a:t>not hold for the </a:t>
            </a:r>
            <a:r>
              <a:rPr lang="en-US" dirty="0" err="1"/>
              <a:t>hyperassignment</a:t>
            </a:r>
            <a:r>
              <a:rPr lang="en-US" dirty="0"/>
              <a:t> </a:t>
            </a:r>
            <a:r>
              <a:rPr lang="en-US" dirty="0" smtClean="0"/>
              <a:t>problem</a:t>
            </a:r>
          </a:p>
          <a:p>
            <a:r>
              <a:rPr lang="en-US" b="1" dirty="0" smtClean="0">
                <a:cs typeface="Lucida Sans Unicode"/>
                <a:sym typeface="Symbol"/>
              </a:rPr>
              <a:t>Theorem: </a:t>
            </a:r>
            <a:r>
              <a:rPr lang="en-US" dirty="0" smtClean="0">
                <a:cs typeface="Lucida Sans Unicode"/>
                <a:sym typeface="Symbol"/>
              </a:rPr>
              <a:t>The HAP is NP-hard (even for simple cases).</a:t>
            </a:r>
            <a:endParaRPr lang="de-DE" dirty="0" smtClean="0">
              <a:cs typeface="Lucida Sans Unicode"/>
              <a:sym typeface="Symbol"/>
            </a:endParaRPr>
          </a:p>
          <a:p>
            <a:pPr lvl="1"/>
            <a:endParaRPr lang="de-DE" dirty="0">
              <a:latin typeface="Lucida Sans Unicode"/>
              <a:cs typeface="Lucida Sans Unicode"/>
              <a:sym typeface="Symbol"/>
            </a:endParaRPr>
          </a:p>
          <a:p>
            <a:pPr lvl="1"/>
            <a:endParaRPr lang="de-DE" dirty="0" smtClean="0">
              <a:latin typeface="Lucida Sans Unicode"/>
              <a:cs typeface="Lucida Sans Unicode"/>
              <a:sym typeface="Symbol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53D232E0-DA28-4929-96F0-19075CA51058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325973"/>
              </p:ext>
            </p:extLst>
          </p:nvPr>
        </p:nvGraphicFramePr>
        <p:xfrm>
          <a:off x="728573" y="2204864"/>
          <a:ext cx="4131459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43" name="Formel" r:id="rId3" imgW="1942920" imgH="812520" progId="Equation.3">
                  <p:embed/>
                </p:oleObj>
              </mc:Choice>
              <mc:Fallback>
                <p:oleObj name="Formel" r:id="rId3" imgW="1942920" imgH="812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8573" y="2204864"/>
                        <a:ext cx="4131459" cy="1728192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02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5563"/>
            <a:ext cx="7488238" cy="530211"/>
          </a:xfrm>
        </p:spPr>
        <p:txBody>
          <a:bodyPr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Train Routes are Flexible in Space and Time</a:t>
            </a:r>
          </a:p>
        </p:txBody>
      </p:sp>
      <p:sp>
        <p:nvSpPr>
          <p:cNvPr id="25603" name="Fußzeilenplatzhalter 4"/>
          <p:cNvSpPr>
            <a:spLocks noGrp="1"/>
          </p:cNvSpPr>
          <p:nvPr>
            <p:ph type="ft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de-DE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2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6A3B1186-4EDB-463E-B280-0B020BC2266F}" type="slidenum">
              <a:rPr lang="de-DE"/>
              <a:pPr>
                <a:defRPr/>
              </a:pPr>
              <a:t>7</a:t>
            </a:fld>
            <a:endParaRPr lang="de-DE"/>
          </a:p>
        </p:txBody>
      </p:sp>
      <p:grpSp>
        <p:nvGrpSpPr>
          <p:cNvPr id="25605" name="Gruppieren 27"/>
          <p:cNvGrpSpPr>
            <a:grpSpLocks/>
          </p:cNvGrpSpPr>
          <p:nvPr/>
        </p:nvGrpSpPr>
        <p:grpSpPr bwMode="auto">
          <a:xfrm>
            <a:off x="4897438" y="862013"/>
            <a:ext cx="4035425" cy="5424487"/>
            <a:chOff x="4897438" y="1281113"/>
            <a:chExt cx="4035425" cy="5424487"/>
          </a:xfrm>
        </p:grpSpPr>
        <p:pic>
          <p:nvPicPr>
            <p:cNvPr id="25608" name="Picture 6" descr="conflictpath_scrn_lin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438" y="1281113"/>
              <a:ext cx="4035425" cy="5424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09" name="Group 7"/>
            <p:cNvGrpSpPr>
              <a:grpSpLocks/>
            </p:cNvGrpSpPr>
            <p:nvPr/>
          </p:nvGrpSpPr>
          <p:grpSpPr bwMode="auto">
            <a:xfrm>
              <a:off x="5056188" y="5667375"/>
              <a:ext cx="611187" cy="276225"/>
              <a:chOff x="-703" y="4201"/>
              <a:chExt cx="459" cy="264"/>
            </a:xfrm>
          </p:grpSpPr>
          <p:sp>
            <p:nvSpPr>
              <p:cNvPr id="25618" name="Line 8"/>
              <p:cNvSpPr>
                <a:spLocks noChangeShapeType="1"/>
              </p:cNvSpPr>
              <p:nvPr/>
            </p:nvSpPr>
            <p:spPr bwMode="auto">
              <a:xfrm>
                <a:off x="-703" y="4450"/>
                <a:ext cx="45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19" name="Line 9"/>
              <p:cNvSpPr>
                <a:spLocks noChangeShapeType="1"/>
              </p:cNvSpPr>
              <p:nvPr/>
            </p:nvSpPr>
            <p:spPr bwMode="auto">
              <a:xfrm flipV="1">
                <a:off x="-703" y="4201"/>
                <a:ext cx="0" cy="2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20" name="Freeform 10"/>
              <p:cNvSpPr>
                <a:spLocks/>
              </p:cNvSpPr>
              <p:nvPr/>
            </p:nvSpPr>
            <p:spPr bwMode="auto">
              <a:xfrm>
                <a:off x="-531" y="4433"/>
                <a:ext cx="0" cy="32"/>
              </a:xfrm>
              <a:custGeom>
                <a:avLst/>
                <a:gdLst>
                  <a:gd name="T0" fmla="*/ 0 w 1"/>
                  <a:gd name="T1" fmla="*/ 0 h 142"/>
                  <a:gd name="T2" fmla="*/ 0 w 1"/>
                  <a:gd name="T3" fmla="*/ 0 h 142"/>
                  <a:gd name="T4" fmla="*/ 0 60000 65536"/>
                  <a:gd name="T5" fmla="*/ 0 60000 65536"/>
                  <a:gd name="T6" fmla="*/ 0 w 1"/>
                  <a:gd name="T7" fmla="*/ 0 h 142"/>
                  <a:gd name="T8" fmla="*/ 0 w 1"/>
                  <a:gd name="T9" fmla="*/ 142 h 14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42">
                    <a:moveTo>
                      <a:pt x="0" y="0"/>
                    </a:moveTo>
                    <a:lnTo>
                      <a:pt x="1" y="142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21" name="Freeform 11"/>
              <p:cNvSpPr>
                <a:spLocks/>
              </p:cNvSpPr>
              <p:nvPr/>
            </p:nvSpPr>
            <p:spPr bwMode="auto">
              <a:xfrm>
                <a:off x="-370" y="4433"/>
                <a:ext cx="0" cy="32"/>
              </a:xfrm>
              <a:custGeom>
                <a:avLst/>
                <a:gdLst>
                  <a:gd name="T0" fmla="*/ 0 w 1"/>
                  <a:gd name="T1" fmla="*/ 0 h 142"/>
                  <a:gd name="T2" fmla="*/ 0 w 1"/>
                  <a:gd name="T3" fmla="*/ 0 h 142"/>
                  <a:gd name="T4" fmla="*/ 0 60000 65536"/>
                  <a:gd name="T5" fmla="*/ 0 60000 65536"/>
                  <a:gd name="T6" fmla="*/ 0 w 1"/>
                  <a:gd name="T7" fmla="*/ 0 h 142"/>
                  <a:gd name="T8" fmla="*/ 0 w 1"/>
                  <a:gd name="T9" fmla="*/ 142 h 14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42">
                    <a:moveTo>
                      <a:pt x="0" y="0"/>
                    </a:moveTo>
                    <a:lnTo>
                      <a:pt x="1" y="142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22" name="Freeform 12"/>
              <p:cNvSpPr>
                <a:spLocks/>
              </p:cNvSpPr>
              <p:nvPr/>
            </p:nvSpPr>
            <p:spPr bwMode="auto">
              <a:xfrm>
                <a:off x="-657" y="4433"/>
                <a:ext cx="0" cy="32"/>
              </a:xfrm>
              <a:custGeom>
                <a:avLst/>
                <a:gdLst>
                  <a:gd name="T0" fmla="*/ 0 w 1"/>
                  <a:gd name="T1" fmla="*/ 0 h 142"/>
                  <a:gd name="T2" fmla="*/ 0 w 1"/>
                  <a:gd name="T3" fmla="*/ 0 h 142"/>
                  <a:gd name="T4" fmla="*/ 0 60000 65536"/>
                  <a:gd name="T5" fmla="*/ 0 60000 65536"/>
                  <a:gd name="T6" fmla="*/ 0 w 1"/>
                  <a:gd name="T7" fmla="*/ 0 h 142"/>
                  <a:gd name="T8" fmla="*/ 0 w 1"/>
                  <a:gd name="T9" fmla="*/ 142 h 14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42">
                    <a:moveTo>
                      <a:pt x="0" y="0"/>
                    </a:moveTo>
                    <a:lnTo>
                      <a:pt x="1" y="142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23" name="Line 13"/>
              <p:cNvSpPr>
                <a:spLocks noChangeShapeType="1"/>
              </p:cNvSpPr>
              <p:nvPr/>
            </p:nvSpPr>
            <p:spPr bwMode="auto">
              <a:xfrm flipV="1">
                <a:off x="-657" y="4256"/>
                <a:ext cx="126" cy="1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24" name="Line 14"/>
              <p:cNvSpPr>
                <a:spLocks noChangeShapeType="1"/>
              </p:cNvSpPr>
              <p:nvPr/>
            </p:nvSpPr>
            <p:spPr bwMode="auto">
              <a:xfrm>
                <a:off x="-531" y="4256"/>
                <a:ext cx="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5610" name="Group 15"/>
            <p:cNvGrpSpPr>
              <a:grpSpLocks/>
            </p:cNvGrpSpPr>
            <p:nvPr/>
          </p:nvGrpSpPr>
          <p:grpSpPr bwMode="auto">
            <a:xfrm>
              <a:off x="8075613" y="1724015"/>
              <a:ext cx="611187" cy="276225"/>
              <a:chOff x="4060" y="2341"/>
              <a:chExt cx="544" cy="345"/>
            </a:xfrm>
          </p:grpSpPr>
          <p:sp>
            <p:nvSpPr>
              <p:cNvPr id="25611" name="Line 16"/>
              <p:cNvSpPr>
                <a:spLocks noChangeShapeType="1"/>
              </p:cNvSpPr>
              <p:nvPr/>
            </p:nvSpPr>
            <p:spPr bwMode="auto">
              <a:xfrm>
                <a:off x="4060" y="2667"/>
                <a:ext cx="5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12" name="Line 17"/>
              <p:cNvSpPr>
                <a:spLocks noChangeShapeType="1"/>
              </p:cNvSpPr>
              <p:nvPr/>
            </p:nvSpPr>
            <p:spPr bwMode="auto">
              <a:xfrm flipV="1">
                <a:off x="4060" y="2341"/>
                <a:ext cx="0" cy="32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13" name="Freeform 18"/>
              <p:cNvSpPr>
                <a:spLocks/>
              </p:cNvSpPr>
              <p:nvPr/>
            </p:nvSpPr>
            <p:spPr bwMode="auto">
              <a:xfrm>
                <a:off x="4264" y="2644"/>
                <a:ext cx="0" cy="42"/>
              </a:xfrm>
              <a:custGeom>
                <a:avLst/>
                <a:gdLst>
                  <a:gd name="T0" fmla="*/ 0 w 1"/>
                  <a:gd name="T1" fmla="*/ 0 h 142"/>
                  <a:gd name="T2" fmla="*/ 0 w 1"/>
                  <a:gd name="T3" fmla="*/ 0 h 142"/>
                  <a:gd name="T4" fmla="*/ 0 60000 65536"/>
                  <a:gd name="T5" fmla="*/ 0 60000 65536"/>
                  <a:gd name="T6" fmla="*/ 0 w 1"/>
                  <a:gd name="T7" fmla="*/ 0 h 142"/>
                  <a:gd name="T8" fmla="*/ 0 w 1"/>
                  <a:gd name="T9" fmla="*/ 142 h 14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42">
                    <a:moveTo>
                      <a:pt x="0" y="0"/>
                    </a:moveTo>
                    <a:lnTo>
                      <a:pt x="1" y="142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14" name="Freeform 19"/>
              <p:cNvSpPr>
                <a:spLocks/>
              </p:cNvSpPr>
              <p:nvPr/>
            </p:nvSpPr>
            <p:spPr bwMode="auto">
              <a:xfrm>
                <a:off x="4454" y="2644"/>
                <a:ext cx="0" cy="42"/>
              </a:xfrm>
              <a:custGeom>
                <a:avLst/>
                <a:gdLst>
                  <a:gd name="T0" fmla="*/ 0 w 1"/>
                  <a:gd name="T1" fmla="*/ 0 h 142"/>
                  <a:gd name="T2" fmla="*/ 0 w 1"/>
                  <a:gd name="T3" fmla="*/ 0 h 142"/>
                  <a:gd name="T4" fmla="*/ 0 60000 65536"/>
                  <a:gd name="T5" fmla="*/ 0 60000 65536"/>
                  <a:gd name="T6" fmla="*/ 0 w 1"/>
                  <a:gd name="T7" fmla="*/ 0 h 142"/>
                  <a:gd name="T8" fmla="*/ 0 w 1"/>
                  <a:gd name="T9" fmla="*/ 142 h 14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42">
                    <a:moveTo>
                      <a:pt x="0" y="0"/>
                    </a:moveTo>
                    <a:lnTo>
                      <a:pt x="1" y="142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15" name="Freeform 20"/>
              <p:cNvSpPr>
                <a:spLocks/>
              </p:cNvSpPr>
              <p:nvPr/>
            </p:nvSpPr>
            <p:spPr bwMode="auto">
              <a:xfrm>
                <a:off x="4114" y="2644"/>
                <a:ext cx="1" cy="42"/>
              </a:xfrm>
              <a:custGeom>
                <a:avLst/>
                <a:gdLst>
                  <a:gd name="T0" fmla="*/ 0 w 1"/>
                  <a:gd name="T1" fmla="*/ 0 h 142"/>
                  <a:gd name="T2" fmla="*/ 1 w 1"/>
                  <a:gd name="T3" fmla="*/ 0 h 142"/>
                  <a:gd name="T4" fmla="*/ 0 60000 65536"/>
                  <a:gd name="T5" fmla="*/ 0 60000 65536"/>
                  <a:gd name="T6" fmla="*/ 0 w 1"/>
                  <a:gd name="T7" fmla="*/ 0 h 142"/>
                  <a:gd name="T8" fmla="*/ 1 w 1"/>
                  <a:gd name="T9" fmla="*/ 142 h 14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42">
                    <a:moveTo>
                      <a:pt x="0" y="0"/>
                    </a:moveTo>
                    <a:lnTo>
                      <a:pt x="1" y="142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16" name="Line 21"/>
              <p:cNvSpPr>
                <a:spLocks noChangeShapeType="1"/>
              </p:cNvSpPr>
              <p:nvPr/>
            </p:nvSpPr>
            <p:spPr bwMode="auto">
              <a:xfrm flipV="1">
                <a:off x="4060" y="2413"/>
                <a:ext cx="204" cy="2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17" name="Line 22"/>
              <p:cNvSpPr>
                <a:spLocks noChangeShapeType="1"/>
              </p:cNvSpPr>
              <p:nvPr/>
            </p:nvSpPr>
            <p:spPr bwMode="auto">
              <a:xfrm>
                <a:off x="4264" y="2413"/>
                <a:ext cx="204" cy="2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pic>
        <p:nvPicPr>
          <p:cNvPr id="25606" name="Grafik 26" descr="timexdi_hires_scrn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2"/>
          <a:stretch>
            <a:fillRect/>
          </a:stretch>
        </p:blipFill>
        <p:spPr bwMode="auto">
          <a:xfrm>
            <a:off x="214313" y="862013"/>
            <a:ext cx="4357687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Grafik 28" descr="colored__scrn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78"/>
          <a:stretch>
            <a:fillRect/>
          </a:stretch>
        </p:blipFill>
        <p:spPr bwMode="auto">
          <a:xfrm>
            <a:off x="214313" y="4265613"/>
            <a:ext cx="4359275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98519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Further </a:t>
            </a:r>
            <a:r>
              <a:rPr lang="de-DE" dirty="0" err="1"/>
              <a:t>Complexity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Theorem: </a:t>
            </a:r>
            <a:r>
              <a:rPr lang="de-DE" dirty="0" smtClean="0"/>
              <a:t>The LP/IP </a:t>
            </a:r>
            <a:r>
              <a:rPr lang="de-DE" dirty="0" err="1" smtClean="0"/>
              <a:t>gap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HAP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arbitrarity</a:t>
            </a:r>
            <a:r>
              <a:rPr lang="de-DE" dirty="0" smtClean="0"/>
              <a:t> large.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53D232E0-DA28-4929-96F0-19075CA51058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  <p:pic>
        <p:nvPicPr>
          <p:cNvPr id="6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611718"/>
            <a:ext cx="8392697" cy="455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35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Further </a:t>
            </a:r>
            <a:r>
              <a:rPr lang="de-DE" dirty="0" err="1"/>
              <a:t>Complexity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Theorem: </a:t>
            </a:r>
            <a:r>
              <a:rPr lang="de-DE" dirty="0" smtClean="0"/>
              <a:t>The LP/IP </a:t>
            </a:r>
            <a:r>
              <a:rPr lang="de-DE" dirty="0" err="1" smtClean="0"/>
              <a:t>gap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HAP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arbitrarity</a:t>
            </a:r>
            <a:r>
              <a:rPr lang="de-DE" dirty="0" smtClean="0"/>
              <a:t> large.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53D232E0-DA28-4929-96F0-19075CA51058}" type="slidenum">
              <a:rPr lang="en-GB" smtClean="0"/>
              <a:pPr>
                <a:defRPr/>
              </a:pPr>
              <a:t>71</a:t>
            </a:fld>
            <a:endParaRPr lang="en-GB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5" y="1649823"/>
            <a:ext cx="8411750" cy="451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Further </a:t>
            </a:r>
            <a:r>
              <a:rPr lang="de-DE" dirty="0" err="1"/>
              <a:t>Complexity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Theorem: </a:t>
            </a:r>
            <a:r>
              <a:rPr lang="de-DE" dirty="0" smtClean="0"/>
              <a:t>The LP/IP </a:t>
            </a:r>
            <a:r>
              <a:rPr lang="de-DE" dirty="0" err="1" smtClean="0"/>
              <a:t>gap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HAP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arbitrarity</a:t>
            </a:r>
            <a:r>
              <a:rPr lang="de-DE" dirty="0" smtClean="0"/>
              <a:t> large.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53D232E0-DA28-4929-96F0-19075CA51058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9" y="1626568"/>
            <a:ext cx="8430802" cy="461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6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Further </a:t>
            </a:r>
            <a:r>
              <a:rPr lang="de-DE" dirty="0" err="1" smtClean="0"/>
              <a:t>Complexity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Theorem: </a:t>
            </a:r>
            <a:r>
              <a:rPr lang="de-DE" dirty="0" smtClean="0"/>
              <a:t>The LP/IP </a:t>
            </a:r>
            <a:r>
              <a:rPr lang="de-DE" dirty="0" err="1" smtClean="0"/>
              <a:t>gap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HAP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arbitrarity</a:t>
            </a:r>
            <a:r>
              <a:rPr lang="de-DE" dirty="0" smtClean="0"/>
              <a:t> large.</a:t>
            </a:r>
          </a:p>
          <a:p>
            <a:endParaRPr lang="de-DE" dirty="0"/>
          </a:p>
          <a:p>
            <a:r>
              <a:rPr lang="de-DE" b="1" dirty="0"/>
              <a:t>Proposition: </a:t>
            </a:r>
            <a:r>
              <a:rPr lang="de-DE" dirty="0"/>
              <a:t>The </a:t>
            </a:r>
            <a:r>
              <a:rPr lang="de-DE" dirty="0" err="1"/>
              <a:t>determinants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basis</a:t>
            </a:r>
            <a:r>
              <a:rPr lang="de-DE" dirty="0"/>
              <a:t> </a:t>
            </a:r>
            <a:r>
              <a:rPr lang="de-DE" dirty="0" err="1"/>
              <a:t>matrices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HAP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arbitrarily</a:t>
            </a:r>
            <a:r>
              <a:rPr lang="de-DE" dirty="0"/>
              <a:t> large,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all </a:t>
            </a:r>
            <a:r>
              <a:rPr lang="de-DE" dirty="0" err="1"/>
              <a:t>hyperarcs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head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tail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2.</a:t>
            </a:r>
          </a:p>
          <a:p>
            <a:endParaRPr lang="de-DE" dirty="0"/>
          </a:p>
          <a:p>
            <a:r>
              <a:rPr lang="de-DE" b="1" dirty="0"/>
              <a:t>Proposition: </a:t>
            </a:r>
            <a:r>
              <a:rPr lang="de-DE" dirty="0"/>
              <a:t>HAP </a:t>
            </a:r>
            <a:r>
              <a:rPr lang="de-DE" dirty="0" err="1"/>
              <a:t>is</a:t>
            </a:r>
            <a:r>
              <a:rPr lang="en-US" dirty="0"/>
              <a:t> APX-complete for </a:t>
            </a:r>
            <a:r>
              <a:rPr lang="en-US" dirty="0" err="1"/>
              <a:t>hyperarc</a:t>
            </a:r>
            <a:r>
              <a:rPr lang="en-US" dirty="0"/>
              <a:t> head and tail size 2 in general and for </a:t>
            </a:r>
            <a:r>
              <a:rPr lang="en-US" dirty="0" err="1"/>
              <a:t>hyperarc</a:t>
            </a:r>
            <a:r>
              <a:rPr lang="en-US" dirty="0"/>
              <a:t> head and tail cardinality 3 </a:t>
            </a:r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revelant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53D232E0-DA28-4929-96F0-19075CA51058}" type="slidenum">
              <a:rPr lang="en-GB" smtClean="0"/>
              <a:pPr>
                <a:defRPr/>
              </a:pPr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9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Computational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/>
              <a:t/>
            </a:r>
            <a:br>
              <a:rPr lang="de-DE" dirty="0"/>
            </a:br>
            <a:r>
              <a:rPr lang="de-DE" sz="1400" b="1" dirty="0" smtClean="0"/>
              <a:t>(CPLEX 12.1.0)</a:t>
            </a:r>
            <a:endParaRPr lang="de-DE" sz="1400" b="1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01" y="1226805"/>
            <a:ext cx="8135486" cy="4763165"/>
          </a:xfrm>
        </p:spPr>
      </p:pic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53D232E0-DA28-4929-96F0-19075CA51058}" type="slidenum">
              <a:rPr lang="en-GB" smtClean="0"/>
              <a:pPr>
                <a:defRPr/>
              </a:pPr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3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Partitioned</a:t>
            </a:r>
            <a:r>
              <a:rPr lang="de-DE" dirty="0" smtClean="0"/>
              <a:t> Hypergraph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Configurations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53D232E0-DA28-4929-96F0-19075CA51058}" type="slidenum">
              <a:rPr lang="en-GB" smtClean="0"/>
              <a:pPr>
                <a:defRPr/>
              </a:pPr>
              <a:t>75</a:t>
            </a:fld>
            <a:endParaRPr lang="en-GB"/>
          </a:p>
        </p:txBody>
      </p:sp>
      <p:grpSp>
        <p:nvGrpSpPr>
          <p:cNvPr id="31" name="Gruppieren 30"/>
          <p:cNvGrpSpPr/>
          <p:nvPr/>
        </p:nvGrpSpPr>
        <p:grpSpPr>
          <a:xfrm>
            <a:off x="1691680" y="2408749"/>
            <a:ext cx="864096" cy="2532419"/>
            <a:chOff x="755576" y="2198883"/>
            <a:chExt cx="864096" cy="2532419"/>
          </a:xfrm>
        </p:grpSpPr>
        <p:sp>
          <p:nvSpPr>
            <p:cNvPr id="6" name="Ellipse 5"/>
            <p:cNvSpPr/>
            <p:nvPr/>
          </p:nvSpPr>
          <p:spPr bwMode="auto">
            <a:xfrm>
              <a:off x="875590" y="2355512"/>
              <a:ext cx="624069" cy="65280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ICE</a:t>
              </a:r>
              <a:b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</a:b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4711</a:t>
              </a:r>
            </a:p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lang="de-DE" sz="1600" dirty="0" smtClean="0">
                  <a:latin typeface="Arial" pitchFamily="34" charset="0"/>
                </a:rPr>
                <a:t>(Mo)</a:t>
              </a:r>
              <a:endPara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7" name="Ellipse 6"/>
            <p:cNvSpPr/>
            <p:nvPr/>
          </p:nvSpPr>
          <p:spPr bwMode="auto">
            <a:xfrm>
              <a:off x="875590" y="3144284"/>
              <a:ext cx="624069" cy="65280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ICE</a:t>
              </a:r>
              <a:b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</a:b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4711</a:t>
              </a:r>
            </a:p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lang="de-DE" sz="1600" dirty="0" smtClean="0">
                  <a:latin typeface="Arial" pitchFamily="34" charset="0"/>
                </a:rPr>
                <a:t>(Tu)</a:t>
              </a:r>
              <a:endPara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9" name="Ellipse 8"/>
            <p:cNvSpPr/>
            <p:nvPr/>
          </p:nvSpPr>
          <p:spPr bwMode="auto">
            <a:xfrm>
              <a:off x="875590" y="3933056"/>
              <a:ext cx="624069" cy="65280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ICE</a:t>
              </a:r>
              <a:b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</a:b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4711</a:t>
              </a:r>
            </a:p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lang="de-DE" sz="1600" dirty="0" smtClean="0">
                  <a:latin typeface="Arial" pitchFamily="34" charset="0"/>
                </a:rPr>
                <a:t>(Su)</a:t>
              </a:r>
              <a:endPara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11" name="Abgerundetes Rechteck 10"/>
            <p:cNvSpPr/>
            <p:nvPr/>
          </p:nvSpPr>
          <p:spPr bwMode="auto">
            <a:xfrm>
              <a:off x="755576" y="2198883"/>
              <a:ext cx="864096" cy="2532419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endParaRPr kumimoji="0" lang="de-DE" sz="1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4908038" y="836712"/>
            <a:ext cx="864096" cy="2532419"/>
            <a:chOff x="755576" y="2198883"/>
            <a:chExt cx="864096" cy="2532419"/>
          </a:xfrm>
        </p:grpSpPr>
        <p:sp>
          <p:nvSpPr>
            <p:cNvPr id="33" name="Ellipse 32"/>
            <p:cNvSpPr/>
            <p:nvPr/>
          </p:nvSpPr>
          <p:spPr bwMode="auto">
            <a:xfrm>
              <a:off x="875590" y="2355512"/>
              <a:ext cx="624069" cy="65280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ICE</a:t>
              </a:r>
              <a:b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</a:b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4711</a:t>
              </a:r>
            </a:p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lang="de-DE" sz="1600" dirty="0" smtClean="0">
                  <a:latin typeface="Arial" pitchFamily="34" charset="0"/>
                </a:rPr>
                <a:t>(Mo)</a:t>
              </a:r>
              <a:endPara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34" name="Ellipse 33"/>
            <p:cNvSpPr/>
            <p:nvPr/>
          </p:nvSpPr>
          <p:spPr bwMode="auto">
            <a:xfrm>
              <a:off x="875590" y="3144284"/>
              <a:ext cx="624069" cy="65280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ICE</a:t>
              </a:r>
              <a:b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</a:b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4711</a:t>
              </a:r>
            </a:p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lang="de-DE" sz="1600" dirty="0" smtClean="0">
                  <a:latin typeface="Arial" pitchFamily="34" charset="0"/>
                </a:rPr>
                <a:t>(Tu)</a:t>
              </a:r>
              <a:endPara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35" name="Ellipse 34"/>
            <p:cNvSpPr/>
            <p:nvPr/>
          </p:nvSpPr>
          <p:spPr bwMode="auto">
            <a:xfrm>
              <a:off x="875590" y="3933056"/>
              <a:ext cx="624069" cy="65280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ICE</a:t>
              </a:r>
              <a:b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</a:b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4711</a:t>
              </a:r>
            </a:p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lang="de-DE" sz="1600" dirty="0" smtClean="0">
                  <a:latin typeface="Arial" pitchFamily="34" charset="0"/>
                </a:rPr>
                <a:t>(Su)</a:t>
              </a:r>
              <a:endPara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36" name="Abgerundetes Rechteck 35"/>
            <p:cNvSpPr/>
            <p:nvPr/>
          </p:nvSpPr>
          <p:spPr bwMode="auto">
            <a:xfrm>
              <a:off x="755576" y="2198883"/>
              <a:ext cx="864096" cy="2532419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endParaRPr kumimoji="0" lang="de-DE" sz="1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4908038" y="3789040"/>
            <a:ext cx="864096" cy="2532419"/>
            <a:chOff x="755576" y="2198883"/>
            <a:chExt cx="864096" cy="2532419"/>
          </a:xfrm>
        </p:grpSpPr>
        <p:sp>
          <p:nvSpPr>
            <p:cNvPr id="38" name="Ellipse 37"/>
            <p:cNvSpPr/>
            <p:nvPr/>
          </p:nvSpPr>
          <p:spPr bwMode="auto">
            <a:xfrm>
              <a:off x="875590" y="2355512"/>
              <a:ext cx="624069" cy="65280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ICE</a:t>
              </a:r>
              <a:b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</a:b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4711</a:t>
              </a:r>
            </a:p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lang="de-DE" sz="1600" dirty="0" smtClean="0">
                  <a:latin typeface="Arial" pitchFamily="34" charset="0"/>
                </a:rPr>
                <a:t>(Mo)</a:t>
              </a:r>
              <a:endPara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39" name="Ellipse 38"/>
            <p:cNvSpPr/>
            <p:nvPr/>
          </p:nvSpPr>
          <p:spPr bwMode="auto">
            <a:xfrm>
              <a:off x="875590" y="3144284"/>
              <a:ext cx="624069" cy="65280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ICE</a:t>
              </a:r>
              <a:b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</a:b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4711</a:t>
              </a:r>
            </a:p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lang="de-DE" sz="1600" dirty="0" smtClean="0">
                  <a:latin typeface="Arial" pitchFamily="34" charset="0"/>
                </a:rPr>
                <a:t>(Tu)</a:t>
              </a:r>
              <a:endPara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40" name="Ellipse 39"/>
            <p:cNvSpPr/>
            <p:nvPr/>
          </p:nvSpPr>
          <p:spPr bwMode="auto">
            <a:xfrm>
              <a:off x="875590" y="3933056"/>
              <a:ext cx="624069" cy="65280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ICE</a:t>
              </a:r>
              <a:b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</a:b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rPr>
                <a:t>4711</a:t>
              </a:r>
            </a:p>
            <a:p>
              <a:pPr marL="0" marR="0" indent="0" algn="ctr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r>
                <a:rPr lang="de-DE" sz="1600" dirty="0" smtClean="0">
                  <a:latin typeface="Arial" pitchFamily="34" charset="0"/>
                </a:rPr>
                <a:t>(Su)</a:t>
              </a:r>
              <a:endParaRPr kumimoji="0" lang="de-DE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41" name="Abgerundetes Rechteck 40"/>
            <p:cNvSpPr/>
            <p:nvPr/>
          </p:nvSpPr>
          <p:spPr bwMode="auto">
            <a:xfrm>
              <a:off x="755576" y="2198883"/>
              <a:ext cx="864096" cy="2532419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tabLst/>
              </a:pPr>
              <a:endParaRPr kumimoji="0" lang="de-DE" sz="1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59" name="Gekrümmte Verbindung 58"/>
          <p:cNvCxnSpPr>
            <a:stCxn id="6" idx="6"/>
            <a:endCxn id="33" idx="2"/>
          </p:cNvCxnSpPr>
          <p:nvPr/>
        </p:nvCxnSpPr>
        <p:spPr bwMode="auto">
          <a:xfrm flipV="1">
            <a:off x="2435763" y="1319746"/>
            <a:ext cx="2592289" cy="1572037"/>
          </a:xfrm>
          <a:prstGeom prst="curvedConnector3">
            <a:avLst>
              <a:gd name="adj1" fmla="val 53207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7" name="Gekrümmte Verbindung 66"/>
          <p:cNvCxnSpPr>
            <a:stCxn id="7" idx="6"/>
            <a:endCxn id="34" idx="2"/>
          </p:cNvCxnSpPr>
          <p:nvPr/>
        </p:nvCxnSpPr>
        <p:spPr bwMode="auto">
          <a:xfrm flipV="1">
            <a:off x="2435763" y="2108518"/>
            <a:ext cx="2592289" cy="1572037"/>
          </a:xfrm>
          <a:prstGeom prst="curvedConnector3">
            <a:avLst>
              <a:gd name="adj1" fmla="val 33966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9" name="Gerade Verbindung mit Pfeil 78"/>
          <p:cNvCxnSpPr>
            <a:stCxn id="9" idx="6"/>
            <a:endCxn id="40" idx="2"/>
          </p:cNvCxnSpPr>
          <p:nvPr/>
        </p:nvCxnSpPr>
        <p:spPr bwMode="auto">
          <a:xfrm>
            <a:off x="2435763" y="4469327"/>
            <a:ext cx="2592289" cy="138029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1" name="Gekrümmte Verbindung 80"/>
          <p:cNvCxnSpPr/>
          <p:nvPr/>
        </p:nvCxnSpPr>
        <p:spPr bwMode="auto">
          <a:xfrm>
            <a:off x="2411760" y="4496981"/>
            <a:ext cx="2592289" cy="1380291"/>
          </a:xfrm>
          <a:prstGeom prst="curvedConnector3">
            <a:avLst>
              <a:gd name="adj1" fmla="val 57788"/>
            </a:avLst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2" name="Gekrümmte Verbindung 81"/>
          <p:cNvCxnSpPr/>
          <p:nvPr/>
        </p:nvCxnSpPr>
        <p:spPr bwMode="auto">
          <a:xfrm>
            <a:off x="2411760" y="3708209"/>
            <a:ext cx="2592289" cy="1380291"/>
          </a:xfrm>
          <a:prstGeom prst="curvedConnector3">
            <a:avLst>
              <a:gd name="adj1" fmla="val 32592"/>
            </a:avLst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3" name="Gerade Verbindung mit Pfeil 82"/>
          <p:cNvCxnSpPr/>
          <p:nvPr/>
        </p:nvCxnSpPr>
        <p:spPr bwMode="auto">
          <a:xfrm flipV="1">
            <a:off x="2411760" y="1347400"/>
            <a:ext cx="2592289" cy="157203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528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Extended </a:t>
            </a:r>
            <a:r>
              <a:rPr lang="de-DE" dirty="0" err="1" smtClean="0"/>
              <a:t>Configuration</a:t>
            </a:r>
            <a:r>
              <a:rPr lang="de-DE" dirty="0" smtClean="0"/>
              <a:t> </a:t>
            </a:r>
            <a:r>
              <a:rPr lang="de-DE" dirty="0" err="1" smtClean="0"/>
              <a:t>Formulation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/>
            <a:r>
              <a:rPr lang="de-DE" b="1" dirty="0" smtClean="0"/>
              <a:t>Theorem: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an </a:t>
            </a:r>
            <a:r>
              <a:rPr lang="de-DE" dirty="0" err="1" smtClean="0"/>
              <a:t>extended</a:t>
            </a:r>
            <a:r>
              <a:rPr lang="de-DE" dirty="0" smtClean="0"/>
              <a:t> </a:t>
            </a:r>
            <a:r>
              <a:rPr lang="de-DE" dirty="0" err="1" smtClean="0"/>
              <a:t>formulation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HAP </a:t>
            </a:r>
            <a:r>
              <a:rPr lang="de-DE" dirty="0" err="1" smtClean="0"/>
              <a:t>with</a:t>
            </a:r>
            <a:r>
              <a:rPr lang="de-DE" dirty="0" smtClean="0"/>
              <a:t> O(V</a:t>
            </a:r>
            <a:r>
              <a:rPr lang="de-DE" baseline="30000" dirty="0" smtClean="0"/>
              <a:t>8</a:t>
            </a:r>
            <a:r>
              <a:rPr lang="de-DE" dirty="0" smtClean="0"/>
              <a:t>) variables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implies</a:t>
            </a:r>
            <a:r>
              <a:rPr lang="de-DE" dirty="0" smtClean="0"/>
              <a:t> all </a:t>
            </a:r>
            <a:r>
              <a:rPr lang="de-DE" dirty="0" err="1" smtClean="0"/>
              <a:t>clique</a:t>
            </a:r>
            <a:r>
              <a:rPr lang="de-DE" dirty="0" smtClean="0"/>
              <a:t> </a:t>
            </a:r>
            <a:r>
              <a:rPr lang="de-DE" dirty="0" err="1" smtClean="0"/>
              <a:t>constraints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53D232E0-DA28-4929-96F0-19075CA51058}" type="slidenum">
              <a:rPr lang="en-GB" smtClean="0"/>
              <a:pPr>
                <a:defRPr/>
              </a:pPr>
              <a:t>76</a:t>
            </a:fld>
            <a:endParaRPr lang="en-GB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22093"/>
              </p:ext>
            </p:extLst>
          </p:nvPr>
        </p:nvGraphicFramePr>
        <p:xfrm>
          <a:off x="395536" y="1844824"/>
          <a:ext cx="5544616" cy="3955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67" name="Formel" r:id="rId3" imgW="1993680" imgH="1422360" progId="Equation.3">
                  <p:embed/>
                </p:oleObj>
              </mc:Choice>
              <mc:Fallback>
                <p:oleObj name="Formel" r:id="rId3" imgW="199368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844824"/>
                        <a:ext cx="5544616" cy="3955990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47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FB166D-5EF7-4190-B75E-EA9C4DB7BD02}" type="slidenum">
              <a:rPr lang="de-DE" smtClean="0"/>
              <a:pPr>
                <a:defRPr/>
              </a:pPr>
              <a:t>77</a:t>
            </a:fld>
            <a:endParaRPr lang="de-DE" dirty="0"/>
          </a:p>
        </p:txBody>
      </p:sp>
      <p:sp>
        <p:nvSpPr>
          <p:cNvPr id="107525" name="Inhaltsplatzhalter 2"/>
          <p:cNvSpPr>
            <a:spLocks noGrp="1"/>
          </p:cNvSpPr>
          <p:nvPr>
            <p:ph idx="4294967295"/>
          </p:nvPr>
        </p:nvSpPr>
        <p:spPr>
          <a:xfrm>
            <a:off x="0" y="836613"/>
            <a:ext cx="8642350" cy="5545137"/>
          </a:xfrm>
          <a:noFill/>
        </p:spPr>
        <p:txBody>
          <a:bodyPr/>
          <a:lstStyle/>
          <a:p>
            <a:r>
              <a:rPr lang="de-DE" sz="11500" dirty="0" smtClean="0"/>
              <a:t> </a:t>
            </a:r>
            <a:r>
              <a:rPr lang="de-DE" sz="11500" dirty="0" err="1" smtClean="0"/>
              <a:t>Stochastic</a:t>
            </a:r>
            <a:r>
              <a:rPr lang="de-DE" sz="11500" dirty="0" smtClean="0"/>
              <a:t/>
            </a:r>
            <a:br>
              <a:rPr lang="de-DE" sz="11500" dirty="0" smtClean="0"/>
            </a:br>
            <a:r>
              <a:rPr lang="de-DE" sz="11500" dirty="0" err="1" smtClean="0"/>
              <a:t>Scheduling</a:t>
            </a:r>
            <a:endParaRPr lang="de-DE" sz="11500" dirty="0" smtClean="0"/>
          </a:p>
        </p:txBody>
      </p:sp>
    </p:spTree>
    <p:extLst>
      <p:ext uri="{BB962C8B-B14F-4D97-AF65-F5344CB8AC3E}">
        <p14:creationId xmlns:p14="http://schemas.microsoft.com/office/powerpoint/2010/main" val="1286276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Delays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err="1" smtClean="0"/>
              <a:t>Cost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delays</a:t>
            </a:r>
            <a:endParaRPr lang="de-DE" dirty="0" smtClean="0"/>
          </a:p>
          <a:p>
            <a:pPr lvl="1"/>
            <a:r>
              <a:rPr lang="de-DE" dirty="0" smtClean="0"/>
              <a:t>72 €/</a:t>
            </a:r>
            <a:r>
              <a:rPr lang="de-DE" dirty="0" err="1" smtClean="0"/>
              <a:t>minute</a:t>
            </a:r>
            <a:r>
              <a:rPr lang="de-DE" dirty="0" smtClean="0"/>
              <a:t> </a:t>
            </a:r>
            <a:r>
              <a:rPr lang="de-DE" dirty="0" err="1" smtClean="0"/>
              <a:t>average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gate</a:t>
            </a:r>
            <a:r>
              <a:rPr lang="de-DE" dirty="0" smtClean="0"/>
              <a:t> </a:t>
            </a:r>
            <a:r>
              <a:rPr lang="de-DE" dirty="0" err="1" smtClean="0"/>
              <a:t>delay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15 </a:t>
            </a:r>
            <a:r>
              <a:rPr lang="de-DE" dirty="0" err="1" smtClean="0"/>
              <a:t>minutes</a:t>
            </a:r>
            <a:r>
              <a:rPr lang="de-DE" dirty="0" smtClean="0"/>
              <a:t>, cf. EUROCONTROL [2004]</a:t>
            </a:r>
          </a:p>
          <a:p>
            <a:pPr lvl="1"/>
            <a:r>
              <a:rPr lang="de-DE" dirty="0" smtClean="0"/>
              <a:t>840 – 1200 </a:t>
            </a:r>
            <a:r>
              <a:rPr lang="de-DE" dirty="0" err="1" smtClean="0"/>
              <a:t>millions</a:t>
            </a:r>
            <a:r>
              <a:rPr lang="de-DE" dirty="0" smtClean="0"/>
              <a:t> €  </a:t>
            </a:r>
            <a:r>
              <a:rPr lang="de-DE" dirty="0" err="1" smtClean="0"/>
              <a:t>annual</a:t>
            </a:r>
            <a:r>
              <a:rPr lang="de-DE" dirty="0" smtClean="0"/>
              <a:t> </a:t>
            </a:r>
            <a:r>
              <a:rPr lang="de-DE" dirty="0" err="1" smtClean="0"/>
              <a:t>costs</a:t>
            </a:r>
            <a:r>
              <a:rPr lang="de-DE" dirty="0" smtClean="0"/>
              <a:t> </a:t>
            </a:r>
            <a:r>
              <a:rPr lang="de-DE" dirty="0" err="1" smtClean="0"/>
              <a:t>caused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gate</a:t>
            </a:r>
            <a:r>
              <a:rPr lang="de-DE" dirty="0" smtClean="0"/>
              <a:t> </a:t>
            </a:r>
            <a:r>
              <a:rPr lang="de-DE" dirty="0" err="1" smtClean="0"/>
              <a:t>delays</a:t>
            </a:r>
            <a:r>
              <a:rPr lang="de-DE" dirty="0" smtClean="0"/>
              <a:t> in Europe</a:t>
            </a:r>
          </a:p>
          <a:p>
            <a:pPr>
              <a:buFontTx/>
              <a:buNone/>
            </a:pPr>
            <a:r>
              <a:rPr lang="en-US" dirty="0" smtClean="0"/>
              <a:t>Benefits of robust planning</a:t>
            </a:r>
          </a:p>
          <a:p>
            <a:pPr lvl="1"/>
            <a:r>
              <a:rPr lang="en-GB" dirty="0" smtClean="0"/>
              <a:t>Cost savings</a:t>
            </a:r>
          </a:p>
          <a:p>
            <a:pPr lvl="1"/>
            <a:r>
              <a:rPr lang="en-GB" dirty="0" smtClean="0"/>
              <a:t>Reputation</a:t>
            </a:r>
          </a:p>
          <a:p>
            <a:pPr lvl="1"/>
            <a:r>
              <a:rPr lang="en-GB" dirty="0" smtClean="0"/>
              <a:t>Less operational changes</a:t>
            </a:r>
            <a:endParaRPr lang="de-DE" dirty="0" smtClean="0"/>
          </a:p>
          <a:p>
            <a:pPr>
              <a:buNone/>
            </a:pPr>
            <a:r>
              <a:rPr lang="de-DE" dirty="0" smtClean="0">
                <a:solidFill>
                  <a:schemeClr val="tx2"/>
                </a:solidFill>
              </a:rPr>
              <a:t>The </a:t>
            </a:r>
            <a:r>
              <a:rPr lang="de-DE" dirty="0" err="1" smtClean="0">
                <a:solidFill>
                  <a:schemeClr val="tx2"/>
                </a:solidFill>
              </a:rPr>
              <a:t>Tail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Assignment</a:t>
            </a:r>
            <a:r>
              <a:rPr lang="de-DE" dirty="0" smtClean="0">
                <a:solidFill>
                  <a:schemeClr val="tx2"/>
                </a:solidFill>
              </a:rPr>
              <a:t> Problem </a:t>
            </a:r>
            <a:r>
              <a:rPr lang="de-DE" dirty="0" smtClean="0"/>
              <a:t>– </a:t>
            </a:r>
            <a:r>
              <a:rPr lang="en-US" dirty="0" smtClean="0"/>
              <a:t>assign legs to aircraft in order to fulfill operational constraints such as </a:t>
            </a:r>
            <a:r>
              <a:rPr lang="en-US" dirty="0" err="1" smtClean="0"/>
              <a:t>preassignments</a:t>
            </a:r>
            <a:r>
              <a:rPr lang="en-US" dirty="0" smtClean="0"/>
              <a:t>, maintenance rules, airport curfews, and minimum connection times between legs, cf. </a:t>
            </a:r>
            <a:r>
              <a:rPr lang="de-DE" dirty="0" err="1" smtClean="0"/>
              <a:t>Grönkvist</a:t>
            </a:r>
            <a:r>
              <a:rPr lang="de-DE" dirty="0" smtClean="0"/>
              <a:t> [2005]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consider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tail</a:t>
            </a:r>
            <a:r>
              <a:rPr lang="de-DE" dirty="0" smtClean="0"/>
              <a:t> </a:t>
            </a:r>
            <a:r>
              <a:rPr lang="de-DE" dirty="0" err="1" smtClean="0"/>
              <a:t>assignment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r>
              <a:rPr lang="de-DE" dirty="0" smtClean="0"/>
              <a:t> in a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real-</a:t>
            </a:r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a European </a:t>
            </a:r>
            <a:r>
              <a:rPr lang="de-DE" dirty="0" err="1" smtClean="0"/>
              <a:t>carrier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NetLine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0770FC-2812-471D-A811-FF1D7C66004C}" type="slidenum">
              <a:rPr lang="de-DE" smtClean="0"/>
              <a:pPr>
                <a:defRPr/>
              </a:pPr>
              <a:t>78</a:t>
            </a:fld>
            <a:endParaRPr lang="de-DE" dirty="0"/>
          </a:p>
        </p:txBody>
      </p:sp>
      <p:pic>
        <p:nvPicPr>
          <p:cNvPr id="6" name="Grafik 16" descr="Logo-Lufthansa-800px.svg"/>
          <p:cNvPicPr>
            <a:picLocks noChangeAspect="1"/>
          </p:cNvPicPr>
          <p:nvPr/>
        </p:nvPicPr>
        <p:blipFill>
          <a:blip r:embed="rId2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092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Delay Propagation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5AF9-21DD-44E0-B383-EB556A70B64E}" type="slidenum">
              <a:rPr lang="de-DE" smtClean="0"/>
              <a:pPr>
                <a:defRPr/>
              </a:pPr>
              <a:t>79</a:t>
            </a:fld>
            <a:endParaRPr lang="de-DE" dirty="0"/>
          </a:p>
        </p:txBody>
      </p:sp>
      <p:pic>
        <p:nvPicPr>
          <p:cNvPr id="97286" name="Obrázok 20" descr="FIF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409026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Obrázok 21" descr="LIF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736"/>
            <a:ext cx="409216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6" descr="Logo-Lufthansa-800px.svg"/>
          <p:cNvPicPr>
            <a:picLocks noChangeAspect="1"/>
          </p:cNvPicPr>
          <p:nvPr/>
        </p:nvPicPr>
        <p:blipFill>
          <a:blip r:embed="rId4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06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5563"/>
            <a:ext cx="7488238" cy="530211"/>
          </a:xfrm>
        </p:spPr>
        <p:txBody>
          <a:bodyPr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Conflict</a:t>
            </a:r>
          </a:p>
        </p:txBody>
      </p:sp>
      <p:sp>
        <p:nvSpPr>
          <p:cNvPr id="24579" name="Fußzeilenplatzhalter 4"/>
          <p:cNvSpPr>
            <a:spLocks noGrp="1"/>
          </p:cNvSpPr>
          <p:nvPr>
            <p:ph type="ft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de-DE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2206D819-EB15-446A-BE53-DE1831520134}" type="slidenum">
              <a:rPr lang="de-DE"/>
              <a:pPr>
                <a:defRPr/>
              </a:pPr>
              <a:t>8</a:t>
            </a:fld>
            <a:endParaRPr lang="de-DE"/>
          </a:p>
        </p:txBody>
      </p:sp>
      <p:pic>
        <p:nvPicPr>
          <p:cNvPr id="24581" name="Picture 5" descr="conflicttrackzoom_sc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44550"/>
            <a:ext cx="4164013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var_ausgang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44550"/>
            <a:ext cx="4357687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2010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Delay Propagation </a:t>
            </a:r>
            <a:r>
              <a:rPr lang="de-DE" dirty="0" err="1" smtClean="0"/>
              <a:t>Along</a:t>
            </a:r>
            <a:r>
              <a:rPr lang="de-DE" dirty="0" smtClean="0"/>
              <a:t> </a:t>
            </a:r>
            <a:r>
              <a:rPr lang="de-DE" dirty="0" err="1" smtClean="0"/>
              <a:t>Rotations</a:t>
            </a:r>
            <a:r>
              <a:rPr lang="de-DE" dirty="0" smtClean="0"/>
              <a:t> </a:t>
            </a:r>
            <a:endParaRPr lang="de-DE" sz="1400" b="1" dirty="0" smtClean="0"/>
          </a:p>
        </p:txBody>
      </p:sp>
      <p:sp>
        <p:nvSpPr>
          <p:cNvPr id="108547" name="Inhaltsplatzhalter 9"/>
          <p:cNvSpPr>
            <a:spLocks noGrp="1"/>
          </p:cNvSpPr>
          <p:nvPr>
            <p:ph sz="half" idx="1"/>
          </p:nvPr>
        </p:nvSpPr>
        <p:spPr>
          <a:xfrm>
            <a:off x="250825" y="836613"/>
            <a:ext cx="4244975" cy="5545137"/>
          </a:xfrm>
        </p:spPr>
        <p:txBody>
          <a:bodyPr/>
          <a:lstStyle/>
          <a:p>
            <a:pPr marL="0" indent="0"/>
            <a:r>
              <a:rPr lang="de-DE" dirty="0" smtClean="0"/>
              <a:t>EDP (</a:t>
            </a:r>
            <a:r>
              <a:rPr lang="de-DE" dirty="0" err="1" smtClean="0"/>
              <a:t>bad</a:t>
            </a:r>
            <a:r>
              <a:rPr lang="de-DE" dirty="0" smtClean="0"/>
              <a:t>)</a:t>
            </a:r>
          </a:p>
        </p:txBody>
      </p:sp>
      <p:sp>
        <p:nvSpPr>
          <p:cNvPr id="108548" name="Inhaltsplatzhalter 10"/>
          <p:cNvSpPr>
            <a:spLocks noGrp="1"/>
          </p:cNvSpPr>
          <p:nvPr>
            <p:ph sz="half" idx="2"/>
          </p:nvPr>
        </p:nvSpPr>
        <p:spPr>
          <a:xfrm>
            <a:off x="4648200" y="836613"/>
            <a:ext cx="4244975" cy="5545137"/>
          </a:xfrm>
        </p:spPr>
        <p:txBody>
          <a:bodyPr/>
          <a:lstStyle/>
          <a:p>
            <a:pPr marL="0" indent="0"/>
            <a:r>
              <a:rPr lang="de-DE" dirty="0" smtClean="0"/>
              <a:t>EDP (</a:t>
            </a:r>
            <a:r>
              <a:rPr lang="de-DE" dirty="0" err="1" smtClean="0"/>
              <a:t>good</a:t>
            </a:r>
            <a:r>
              <a:rPr lang="de-DE" dirty="0" smtClean="0"/>
              <a:t>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pic>
        <p:nvPicPr>
          <p:cNvPr id="108550" name="Grafik 7" descr="bad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428750"/>
            <a:ext cx="4318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1" name="Grafik 8" descr="good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750"/>
            <a:ext cx="4318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00E315-F3D8-4548-8613-09D2244BBB7B}" type="slidenum">
              <a:rPr lang="de-DE" smtClean="0"/>
              <a:pPr>
                <a:defRPr/>
              </a:pPr>
              <a:t>80</a:t>
            </a:fld>
            <a:endParaRPr lang="de-DE" dirty="0"/>
          </a:p>
        </p:txBody>
      </p:sp>
      <p:pic>
        <p:nvPicPr>
          <p:cNvPr id="10" name="Grafik 16" descr="Logo-Lufthansa-800px.svg"/>
          <p:cNvPicPr>
            <a:picLocks noChangeAspect="1"/>
          </p:cNvPicPr>
          <p:nvPr/>
        </p:nvPicPr>
        <p:blipFill>
          <a:blip r:embed="rId4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7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Delay Propagation</a:t>
            </a:r>
          </a:p>
        </p:txBody>
      </p:sp>
      <p:sp>
        <p:nvSpPr>
          <p:cNvPr id="1044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chemeClr val="tx2"/>
                </a:solidFill>
              </a:rPr>
              <a:t>Goal: Decrease impact of delays</a:t>
            </a:r>
          </a:p>
          <a:p>
            <a:pPr lvl="1"/>
            <a:r>
              <a:rPr lang="en-GB" dirty="0" smtClean="0"/>
              <a:t>Primary delays: genuine disruptions, unavoidable</a:t>
            </a:r>
          </a:p>
          <a:p>
            <a:pPr lvl="1"/>
            <a:r>
              <a:rPr lang="en-GB" dirty="0" smtClean="0"/>
              <a:t>Propagated delays: consequences of aircraft routing, </a:t>
            </a:r>
            <a:r>
              <a:rPr lang="en-GB" dirty="0" smtClean="0">
                <a:solidFill>
                  <a:schemeClr val="tx2"/>
                </a:solidFill>
              </a:rPr>
              <a:t>can be minimized</a:t>
            </a:r>
            <a:endParaRPr lang="en-US" dirty="0" smtClean="0"/>
          </a:p>
          <a:p>
            <a:pPr>
              <a:buFontTx/>
              <a:buNone/>
            </a:pPr>
            <a:r>
              <a:rPr lang="en-US" dirty="0" smtClean="0">
                <a:solidFill>
                  <a:schemeClr val="tx2"/>
                </a:solidFill>
              </a:rPr>
              <a:t>Rule-oriented planning</a:t>
            </a:r>
          </a:p>
          <a:p>
            <a:pPr lvl="1"/>
            <a:r>
              <a:rPr lang="en-US" dirty="0" smtClean="0"/>
              <a:t>Ad-hoc formulas for buffers</a:t>
            </a:r>
          </a:p>
          <a:p>
            <a:pPr lvl="1"/>
            <a:r>
              <a:rPr lang="en-US" dirty="0" smtClean="0"/>
              <a:t>These rules are costly and it is uncertain how efficient they are</a:t>
            </a:r>
          </a:p>
          <a:p>
            <a:pPr lvl="1"/>
            <a:r>
              <a:rPr lang="en-US" dirty="0" smtClean="0"/>
              <a:t>Calibrating these rules is a balancing act: supporting operational stability, while staying cost efficient</a:t>
            </a:r>
            <a:endParaRPr lang="en-US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en-US" dirty="0" smtClean="0">
                <a:solidFill>
                  <a:schemeClr val="tx2"/>
                </a:solidFill>
              </a:rPr>
              <a:t>Goal-oriented planning</a:t>
            </a:r>
          </a:p>
          <a:p>
            <a:pPr lvl="1"/>
            <a:r>
              <a:rPr lang="en-US" dirty="0" smtClean="0"/>
              <a:t>Minimize occurrence of delay propagation on average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Scheduling Problems in Traffic and Transport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6B46CA-ACD0-414C-B695-07941E4E1E27}" type="slidenum">
              <a:rPr lang="de-DE" smtClean="0"/>
              <a:pPr/>
              <a:t>81</a:t>
            </a:fld>
            <a:endParaRPr lang="de-DE" dirty="0" smtClean="0"/>
          </a:p>
        </p:txBody>
      </p:sp>
      <p:pic>
        <p:nvPicPr>
          <p:cNvPr id="7" name="Grafik 16" descr="Logo-Lufthansa-800px.svg"/>
          <p:cNvPicPr>
            <a:picLocks noChangeAspect="1"/>
          </p:cNvPicPr>
          <p:nvPr/>
        </p:nvPicPr>
        <p:blipFill>
          <a:blip r:embed="rId3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899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Model</a:t>
            </a:r>
            <a:br>
              <a:rPr lang="en-US" dirty="0" smtClean="0"/>
            </a:br>
            <a:r>
              <a:rPr lang="en-US" sz="1400" b="1" dirty="0" smtClean="0"/>
              <a:t>(similar to Rosenberger et. al. [2002])</a:t>
            </a:r>
            <a:endParaRPr lang="cs-CZ" sz="1400" b="1" dirty="0" smtClean="0"/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 smtClean="0"/>
              <a:t>Delay distribution</a:t>
            </a:r>
          </a:p>
          <a:p>
            <a:pPr lvl="1"/>
            <a:r>
              <a:rPr lang="en-GB" dirty="0" smtClean="0"/>
              <a:t>Delays are not homogeneously spread in the network</a:t>
            </a:r>
          </a:p>
          <a:p>
            <a:pPr lvl="1"/>
            <a:r>
              <a:rPr lang="en-GB" dirty="0" smtClean="0"/>
              <a:t>Stochastic model must captures properties of individual airports and legs</a:t>
            </a:r>
          </a:p>
          <a:p>
            <a:pPr>
              <a:buFontTx/>
              <a:buNone/>
            </a:pPr>
            <a:r>
              <a:rPr lang="en-GB" dirty="0" smtClean="0"/>
              <a:t>Structure of the stochastic model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Gate phase</a:t>
            </a:r>
            <a:r>
              <a:rPr lang="en-US" dirty="0" smtClean="0"/>
              <a:t>, representing time spent on the ground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Flight phase</a:t>
            </a:r>
            <a:r>
              <a:rPr lang="en-US" dirty="0" smtClean="0"/>
              <a:t>, representing time spent en-route</a:t>
            </a:r>
          </a:p>
          <a:p>
            <a:pPr>
              <a:buNone/>
            </a:pPr>
            <a:r>
              <a:rPr lang="en-GB" dirty="0" smtClean="0"/>
              <a:t>Phase durations are modelled by probability distribution</a:t>
            </a:r>
          </a:p>
          <a:p>
            <a:pPr lvl="1"/>
            <a:r>
              <a:rPr lang="en-US" i="1" dirty="0" err="1" smtClean="0"/>
              <a:t>G</a:t>
            </a:r>
            <a:r>
              <a:rPr lang="en-US" i="1" baseline="-25000" dirty="0" err="1" smtClean="0"/>
              <a:t>j</a:t>
            </a:r>
            <a:r>
              <a:rPr lang="en-US" i="1" baseline="-25000" dirty="0" smtClean="0"/>
              <a:t>  </a:t>
            </a:r>
            <a:r>
              <a:rPr lang="en-US" dirty="0" smtClean="0"/>
              <a:t>is random variable for delay of gate phase of leg j</a:t>
            </a:r>
            <a:endParaRPr lang="en-US" i="1" baseline="-25000" dirty="0" smtClean="0"/>
          </a:p>
          <a:p>
            <a:pPr lvl="1"/>
            <a:r>
              <a:rPr lang="en-US" i="1" dirty="0" err="1" smtClean="0"/>
              <a:t>F</a:t>
            </a:r>
            <a:r>
              <a:rPr lang="en-US" i="1" baseline="-25000" dirty="0" err="1" smtClean="0"/>
              <a:t>j</a:t>
            </a:r>
            <a:r>
              <a:rPr lang="en-US" i="1" baseline="-25000" dirty="0" smtClean="0"/>
              <a:t> </a:t>
            </a:r>
            <a:r>
              <a:rPr lang="en-US" i="1" dirty="0" smtClean="0"/>
              <a:t> </a:t>
            </a:r>
            <a:r>
              <a:rPr lang="en-US" dirty="0" smtClean="0"/>
              <a:t>is random variable for duration of flight phase of leg j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0650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4985D48-2080-48E3-958E-0B9A2E6824CA}" type="slidenum">
              <a:rPr lang="de-DE" smtClean="0"/>
              <a:pPr/>
              <a:t>82</a:t>
            </a:fld>
            <a:endParaRPr lang="de-DE" dirty="0" smtClean="0"/>
          </a:p>
        </p:txBody>
      </p:sp>
      <p:pic>
        <p:nvPicPr>
          <p:cNvPr id="7" name="Grafik 16" descr="Logo-Lufthansa-800px.svg"/>
          <p:cNvPicPr>
            <a:picLocks noChangeAspect="1"/>
          </p:cNvPicPr>
          <p:nvPr/>
        </p:nvPicPr>
        <p:blipFill>
          <a:blip r:embed="rId2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84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419872" y="1412776"/>
            <a:ext cx="360040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itchFamily="34" charset="0"/>
            </a:endParaRPr>
          </a:p>
        </p:txBody>
      </p:sp>
      <p:graphicFrame>
        <p:nvGraphicFramePr>
          <p:cNvPr id="102403" name="Object 3"/>
          <p:cNvGraphicFramePr>
            <a:graphicFrameLocks noChangeAspect="1"/>
          </p:cNvGraphicFramePr>
          <p:nvPr/>
        </p:nvGraphicFramePr>
        <p:xfrm>
          <a:off x="1546225" y="1412875"/>
          <a:ext cx="3170238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728" name="Equation" r:id="rId4" imgW="1587240" imgH="1765080" progId="Equation.3">
                  <p:embed/>
                </p:oleObj>
              </mc:Choice>
              <mc:Fallback>
                <p:oleObj name="Equation" r:id="rId4" imgW="1587240" imgH="1765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6225" y="1412875"/>
                        <a:ext cx="3170238" cy="309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Tail Assignment Problem</a:t>
            </a:r>
          </a:p>
        </p:txBody>
      </p:sp>
      <p:sp>
        <p:nvSpPr>
          <p:cNvPr id="102405" name="Content Placeholder 2"/>
          <p:cNvSpPr>
            <a:spLocks noGrp="1"/>
          </p:cNvSpPr>
          <p:nvPr>
            <p:ph sz="half" idx="1"/>
          </p:nvPr>
        </p:nvSpPr>
        <p:spPr>
          <a:xfrm>
            <a:off x="250825" y="692150"/>
            <a:ext cx="4244975" cy="403225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Mathematical model:</a:t>
            </a:r>
          </a:p>
        </p:txBody>
      </p:sp>
      <p:sp>
        <p:nvSpPr>
          <p:cNvPr id="102406" name="Content Placeholder 3"/>
          <p:cNvSpPr>
            <a:spLocks noGrp="1"/>
          </p:cNvSpPr>
          <p:nvPr>
            <p:ph sz="half" idx="2"/>
          </p:nvPr>
        </p:nvSpPr>
        <p:spPr>
          <a:xfrm>
            <a:off x="4864100" y="1412875"/>
            <a:ext cx="4244975" cy="4680421"/>
          </a:xfrm>
        </p:spPr>
        <p:txBody>
          <a:bodyPr/>
          <a:lstStyle/>
          <a:p>
            <a:pPr lvl="1"/>
            <a:r>
              <a:rPr lang="en-US" sz="1800" dirty="0" smtClean="0"/>
              <a:t>Minimize non-robustness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800" dirty="0" smtClean="0"/>
              <a:t>Cover all legs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800" dirty="0" smtClean="0"/>
              <a:t>Fulfill side constraints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800" dirty="0" smtClean="0"/>
              <a:t>One rotation for each aircraft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800" dirty="0" smtClean="0"/>
              <a:t>Integrality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0240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7AAB5C3-FA8C-4D78-8F0E-D0A6F329C1A5}" type="slidenum">
              <a:rPr lang="de-DE" smtClean="0"/>
              <a:pPr/>
              <a:t>83</a:t>
            </a:fld>
            <a:endParaRPr lang="de-DE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50825" y="4797152"/>
            <a:ext cx="864235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6088" lvl="1" indent="-266700">
              <a:spcBef>
                <a:spcPct val="30000"/>
              </a:spcBef>
              <a:buClr>
                <a:srgbClr val="2659A5"/>
              </a:buClr>
              <a:buSzPct val="70000"/>
              <a:buFont typeface="Wingdings 3" pitchFamily="18" charset="2"/>
              <a:buBlip>
                <a:blip r:embed="rId6"/>
              </a:buBlip>
              <a:tabLst>
                <a:tab pos="542925" algn="l"/>
              </a:tabLst>
            </a:pPr>
            <a:r>
              <a:rPr lang="en-US" sz="2000" dirty="0">
                <a:latin typeface="Tahoma" pitchFamily="34" charset="0"/>
              </a:rPr>
              <a:t>Set partitioning </a:t>
            </a:r>
            <a:r>
              <a:rPr lang="en-US" sz="2000" dirty="0" smtClean="0">
                <a:latin typeface="Tahoma" pitchFamily="34" charset="0"/>
              </a:rPr>
              <a:t>problem with </a:t>
            </a:r>
            <a:r>
              <a:rPr lang="en-US" sz="2000" dirty="0">
                <a:latin typeface="Tahoma" pitchFamily="34" charset="0"/>
              </a:rPr>
              <a:t>side constraints</a:t>
            </a:r>
          </a:p>
          <a:p>
            <a:pPr marL="446088" lvl="1" indent="-266700">
              <a:spcBef>
                <a:spcPct val="30000"/>
              </a:spcBef>
              <a:buClr>
                <a:srgbClr val="2659A5"/>
              </a:buClr>
              <a:buSzPct val="70000"/>
              <a:buFont typeface="Wingdings 3" pitchFamily="18" charset="2"/>
              <a:buBlip>
                <a:blip r:embed="rId6"/>
              </a:buBlip>
              <a:tabLst>
                <a:tab pos="542925" algn="l"/>
              </a:tabLst>
            </a:pPr>
            <a:r>
              <a:rPr lang="en-US" sz="2000" dirty="0">
                <a:latin typeface="Tahoma" pitchFamily="34" charset="0"/>
              </a:rPr>
              <a:t>Problem has to be resolved daily for period of a few days</a:t>
            </a:r>
          </a:p>
          <a:p>
            <a:pPr marL="446088" lvl="1" indent="-266700">
              <a:spcBef>
                <a:spcPct val="30000"/>
              </a:spcBef>
              <a:buClr>
                <a:srgbClr val="2659A5"/>
              </a:buClr>
              <a:buSzPct val="70000"/>
              <a:buFont typeface="Wingdings 3" pitchFamily="18" charset="2"/>
              <a:buBlip>
                <a:blip r:embed="rId6"/>
              </a:buBlip>
              <a:tabLst>
                <a:tab pos="542925" algn="l"/>
              </a:tabLst>
            </a:pPr>
            <a:r>
              <a:rPr lang="en-US" sz="2000" dirty="0">
                <a:latin typeface="Tahoma" pitchFamily="34" charset="0"/>
              </a:rPr>
              <a:t>Solved by </a:t>
            </a:r>
            <a:r>
              <a:rPr lang="en-US" sz="2000" dirty="0" err="1">
                <a:latin typeface="Tahoma" pitchFamily="34" charset="0"/>
              </a:rPr>
              <a:t>Netline</a:t>
            </a:r>
            <a:r>
              <a:rPr lang="en-US" sz="2000" dirty="0">
                <a:latin typeface="Tahoma" pitchFamily="34" charset="0"/>
              </a:rPr>
              <a:t>/Ops Tail </a:t>
            </a:r>
            <a:r>
              <a:rPr lang="en-US" sz="2000" dirty="0" err="1" smtClean="0">
                <a:latin typeface="Tahoma" pitchFamily="34" charset="0"/>
              </a:rPr>
              <a:t>xOPT</a:t>
            </a:r>
            <a:r>
              <a:rPr lang="en-US" sz="2000" dirty="0">
                <a:latin typeface="Tahoma" pitchFamily="34" charset="0"/>
              </a:rPr>
              <a:t> </a:t>
            </a:r>
            <a:r>
              <a:rPr lang="en-US" sz="2000" dirty="0" smtClean="0">
                <a:latin typeface="Tahoma" pitchFamily="34" charset="0"/>
              </a:rPr>
              <a:t> (state-of-the-art column generation solver </a:t>
            </a:r>
            <a:r>
              <a:rPr lang="en-US" sz="2000" dirty="0">
                <a:latin typeface="Tahoma" pitchFamily="34" charset="0"/>
              </a:rPr>
              <a:t>by Lufthansa </a:t>
            </a:r>
            <a:r>
              <a:rPr lang="en-US" sz="2000" dirty="0" smtClean="0">
                <a:latin typeface="Tahoma" pitchFamily="34" charset="0"/>
              </a:rPr>
              <a:t>Systems)</a:t>
            </a:r>
          </a:p>
          <a:p>
            <a:pPr marL="342900" indent="-342900">
              <a:spcBef>
                <a:spcPct val="70000"/>
              </a:spcBef>
              <a:buSzPct val="85000"/>
              <a:tabLst>
                <a:tab pos="542925" algn="l"/>
              </a:tabLst>
            </a:pPr>
            <a:endParaRPr lang="cs-CZ" sz="1800" dirty="0">
              <a:latin typeface="Tahoma" pitchFamily="34" charset="0"/>
            </a:endParaRPr>
          </a:p>
        </p:txBody>
      </p:sp>
      <p:pic>
        <p:nvPicPr>
          <p:cNvPr id="12" name="Grafik 16" descr="Logo-Lufthansa-800px.svg"/>
          <p:cNvPicPr>
            <a:picLocks noChangeAspect="1"/>
          </p:cNvPicPr>
          <p:nvPr/>
        </p:nvPicPr>
        <p:blipFill>
          <a:blip r:embed="rId7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761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Column Generation</a:t>
            </a:r>
            <a:endParaRPr lang="sk-SK" dirty="0" smtClean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26980" name="Zástupný symbol čísla snímky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FEE118B-C537-4FB9-968C-2E2A4693ADCA}" type="slidenum">
              <a:rPr lang="de-DE" smtClean="0"/>
              <a:pPr/>
              <a:t>84</a:t>
            </a:fld>
            <a:endParaRPr lang="de-DE" dirty="0" smtClean="0"/>
          </a:p>
        </p:txBody>
      </p:sp>
      <p:sp>
        <p:nvSpPr>
          <p:cNvPr id="126981" name="Oval 4"/>
          <p:cNvSpPr>
            <a:spLocks noChangeArrowheads="1"/>
          </p:cNvSpPr>
          <p:nvPr/>
        </p:nvSpPr>
        <p:spPr bwMode="auto">
          <a:xfrm>
            <a:off x="414338" y="2152650"/>
            <a:ext cx="1198562" cy="5889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Start</a:t>
            </a:r>
            <a:endParaRPr lang="de-DE" sz="2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6982" name="Rectangle 5"/>
          <p:cNvSpPr>
            <a:spLocks noChangeArrowheads="1"/>
          </p:cNvSpPr>
          <p:nvPr/>
        </p:nvSpPr>
        <p:spPr bwMode="auto">
          <a:xfrm>
            <a:off x="1785938" y="1571625"/>
            <a:ext cx="5553075" cy="4786313"/>
          </a:xfrm>
          <a:prstGeom prst="rect">
            <a:avLst/>
          </a:prstGeom>
          <a:solidFill>
            <a:srgbClr val="969696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b" anchorCtr="1"/>
          <a:lstStyle/>
          <a:p>
            <a:pPr algn="ctr"/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Solve Tail Assignment Problem (IP)</a:t>
            </a:r>
            <a:endParaRPr lang="de-DE" sz="2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6983" name="Rectangle 6"/>
          <p:cNvSpPr>
            <a:spLocks noChangeArrowheads="1"/>
          </p:cNvSpPr>
          <p:nvPr/>
        </p:nvSpPr>
        <p:spPr bwMode="auto">
          <a:xfrm>
            <a:off x="2493963" y="1666875"/>
            <a:ext cx="1917700" cy="1595438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Solve Tail</a:t>
            </a:r>
            <a:br>
              <a:rPr lang="en-US" sz="260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Assignment</a:t>
            </a:r>
            <a:br>
              <a:rPr lang="en-US" sz="260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Problem (LP)</a:t>
            </a:r>
            <a:endParaRPr lang="de-DE" sz="260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126984" name="AutoShape 7"/>
          <p:cNvCxnSpPr>
            <a:cxnSpLocks noChangeShapeType="1"/>
            <a:endCxn id="126983" idx="1"/>
          </p:cNvCxnSpPr>
          <p:nvPr/>
        </p:nvCxnSpPr>
        <p:spPr bwMode="auto">
          <a:xfrm>
            <a:off x="1617663" y="2463800"/>
            <a:ext cx="876300" cy="0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6985" name="AutoShape 8"/>
          <p:cNvCxnSpPr>
            <a:cxnSpLocks noChangeShapeType="1"/>
            <a:endCxn id="126986" idx="0"/>
          </p:cNvCxnSpPr>
          <p:nvPr/>
        </p:nvCxnSpPr>
        <p:spPr bwMode="auto">
          <a:xfrm rot="5400000">
            <a:off x="2599532" y="4115594"/>
            <a:ext cx="1708150" cy="1587"/>
          </a:xfrm>
          <a:prstGeom prst="bentConnector3">
            <a:avLst>
              <a:gd name="adj1" fmla="val 50000"/>
            </a:avLst>
          </a:prstGeom>
          <a:noFill/>
          <a:ln w="4127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26986" name="AutoShape 9"/>
          <p:cNvSpPr>
            <a:spLocks noChangeArrowheads="1"/>
          </p:cNvSpPr>
          <p:nvPr/>
        </p:nvSpPr>
        <p:spPr bwMode="auto">
          <a:xfrm>
            <a:off x="2493963" y="4970463"/>
            <a:ext cx="1917700" cy="839787"/>
          </a:xfrm>
          <a:prstGeom prst="diamond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Stop?</a:t>
            </a:r>
            <a:endParaRPr lang="de-DE" sz="2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6987" name="AutoShape 10"/>
          <p:cNvSpPr>
            <a:spLocks noChangeArrowheads="1"/>
          </p:cNvSpPr>
          <p:nvPr/>
        </p:nvSpPr>
        <p:spPr bwMode="auto">
          <a:xfrm>
            <a:off x="4937125" y="2290763"/>
            <a:ext cx="1919288" cy="839787"/>
          </a:xfrm>
          <a:prstGeom prst="diamond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All fixed?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126988" name="AutoShape 11"/>
          <p:cNvCxnSpPr>
            <a:cxnSpLocks noChangeShapeType="1"/>
          </p:cNvCxnSpPr>
          <p:nvPr/>
        </p:nvCxnSpPr>
        <p:spPr bwMode="auto">
          <a:xfrm>
            <a:off x="4411663" y="5389563"/>
            <a:ext cx="525462" cy="0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6989" name="AutoShape 12"/>
          <p:cNvCxnSpPr>
            <a:cxnSpLocks noChangeShapeType="1"/>
            <a:stCxn id="127002" idx="0"/>
            <a:endCxn id="127003" idx="2"/>
          </p:cNvCxnSpPr>
          <p:nvPr/>
        </p:nvCxnSpPr>
        <p:spPr bwMode="auto">
          <a:xfrm flipV="1">
            <a:off x="5897563" y="4373563"/>
            <a:ext cx="0" cy="554037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6990" name="AutoShape 13"/>
          <p:cNvCxnSpPr>
            <a:cxnSpLocks noChangeShapeType="1"/>
            <a:stCxn id="126987" idx="3"/>
            <a:endCxn id="126991" idx="2"/>
          </p:cNvCxnSpPr>
          <p:nvPr/>
        </p:nvCxnSpPr>
        <p:spPr bwMode="auto">
          <a:xfrm>
            <a:off x="6856413" y="2711450"/>
            <a:ext cx="785812" cy="0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26991" name="Oval 14"/>
          <p:cNvSpPr>
            <a:spLocks noChangeArrowheads="1"/>
          </p:cNvSpPr>
          <p:nvPr/>
        </p:nvSpPr>
        <p:spPr bwMode="auto">
          <a:xfrm>
            <a:off x="7642225" y="2417763"/>
            <a:ext cx="1200150" cy="5873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Stop</a:t>
            </a:r>
            <a:endParaRPr lang="de-DE" sz="2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6992" name="Text Box 15"/>
          <p:cNvSpPr txBox="1">
            <a:spLocks noChangeArrowheads="1"/>
          </p:cNvSpPr>
          <p:nvPr/>
        </p:nvSpPr>
        <p:spPr bwMode="auto">
          <a:xfrm>
            <a:off x="4056063" y="4929188"/>
            <a:ext cx="5778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Yes</a:t>
            </a:r>
            <a:endParaRPr lang="de-DE" sz="2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6993" name="Text Box 16"/>
          <p:cNvSpPr txBox="1">
            <a:spLocks noChangeArrowheads="1"/>
          </p:cNvSpPr>
          <p:nvPr/>
        </p:nvSpPr>
        <p:spPr bwMode="auto">
          <a:xfrm>
            <a:off x="2254250" y="4929188"/>
            <a:ext cx="5175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de-DE" sz="2000">
                <a:solidFill>
                  <a:srgbClr val="FF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126994" name="Text Box 17"/>
          <p:cNvSpPr txBox="1">
            <a:spLocks noChangeArrowheads="1"/>
          </p:cNvSpPr>
          <p:nvPr/>
        </p:nvSpPr>
        <p:spPr bwMode="auto">
          <a:xfrm>
            <a:off x="6657975" y="2301875"/>
            <a:ext cx="5778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de-DE" sz="2000">
                <a:solidFill>
                  <a:srgbClr val="FF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126995" name="Text Box 18"/>
          <p:cNvSpPr txBox="1">
            <a:spLocks noChangeArrowheads="1"/>
          </p:cNvSpPr>
          <p:nvPr/>
        </p:nvSpPr>
        <p:spPr bwMode="auto">
          <a:xfrm>
            <a:off x="4481513" y="2301875"/>
            <a:ext cx="5175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No</a:t>
            </a:r>
            <a:endParaRPr lang="de-DE" sz="200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126996" name="AutoShape 19"/>
          <p:cNvCxnSpPr>
            <a:cxnSpLocks noChangeShapeType="1"/>
            <a:stCxn id="126986" idx="1"/>
            <a:endCxn id="126983" idx="1"/>
          </p:cNvCxnSpPr>
          <p:nvPr/>
        </p:nvCxnSpPr>
        <p:spPr bwMode="auto">
          <a:xfrm rot="10800000" flipH="1">
            <a:off x="2493963" y="2463800"/>
            <a:ext cx="1587" cy="2925763"/>
          </a:xfrm>
          <a:prstGeom prst="bentConnector3">
            <a:avLst>
              <a:gd name="adj1" fmla="val -14400005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26997" name="Rectangle 20"/>
          <p:cNvSpPr>
            <a:spLocks noChangeArrowheads="1"/>
          </p:cNvSpPr>
          <p:nvPr/>
        </p:nvSpPr>
        <p:spPr bwMode="auto">
          <a:xfrm>
            <a:off x="4211960" y="1260475"/>
            <a:ext cx="1491977" cy="108840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</a:rPr>
              <a:t>Compute </a:t>
            </a:r>
            <a:r>
              <a:rPr lang="de-DE" sz="240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de-DE" sz="240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de-DE" sz="2400" dirty="0">
                <a:solidFill>
                  <a:schemeClr val="bg1"/>
                </a:solidFill>
                <a:latin typeface="Times New Roman" pitchFamily="18" charset="0"/>
              </a:rPr>
              <a:t>rotations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5508104" y="632867"/>
            <a:ext cx="1360487" cy="92392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>
              <a:defRPr/>
            </a:pPr>
            <a:r>
              <a:rPr lang="de-DE" sz="2400" dirty="0" err="1">
                <a:solidFill>
                  <a:schemeClr val="bg1"/>
                </a:solidFill>
                <a:latin typeface="Times New Roman" pitchFamily="18" charset="0"/>
              </a:rPr>
              <a:t>Compute</a:t>
            </a:r>
            <a:r>
              <a:rPr lang="de-DE" sz="240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de-DE" sz="240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de-DE" sz="2400" dirty="0" err="1">
                <a:solidFill>
                  <a:schemeClr val="bg1"/>
                </a:solidFill>
                <a:latin typeface="Times New Roman" pitchFamily="18" charset="0"/>
              </a:rPr>
              <a:t>prices</a:t>
            </a:r>
            <a:endParaRPr lang="de-DE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126999" name="AutoShape 22"/>
          <p:cNvCxnSpPr>
            <a:cxnSpLocks noChangeShapeType="1"/>
            <a:stCxn id="126997" idx="3"/>
            <a:endCxn id="23" idx="3"/>
          </p:cNvCxnSpPr>
          <p:nvPr/>
        </p:nvCxnSpPr>
        <p:spPr bwMode="auto">
          <a:xfrm flipV="1">
            <a:off x="5703937" y="1094830"/>
            <a:ext cx="1164654" cy="709848"/>
          </a:xfrm>
          <a:prstGeom prst="curvedConnector3">
            <a:avLst>
              <a:gd name="adj1" fmla="val 119628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7000" name="AutoShape 23"/>
          <p:cNvCxnSpPr>
            <a:cxnSpLocks noChangeShapeType="1"/>
            <a:stCxn id="23" idx="1"/>
            <a:endCxn id="126997" idx="1"/>
          </p:cNvCxnSpPr>
          <p:nvPr/>
        </p:nvCxnSpPr>
        <p:spPr bwMode="auto">
          <a:xfrm rot="10800000" flipV="1">
            <a:off x="4211960" y="1094830"/>
            <a:ext cx="1296144" cy="709848"/>
          </a:xfrm>
          <a:prstGeom prst="curvedConnector3">
            <a:avLst>
              <a:gd name="adj1" fmla="val 117637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7001" name="AutoShape 24"/>
          <p:cNvCxnSpPr>
            <a:cxnSpLocks noChangeShapeType="1"/>
          </p:cNvCxnSpPr>
          <p:nvPr/>
        </p:nvCxnSpPr>
        <p:spPr bwMode="auto">
          <a:xfrm>
            <a:off x="4391025" y="2720975"/>
            <a:ext cx="523875" cy="0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 type="triangle" w="med" len="med"/>
            <a:tailEnd/>
          </a:ln>
        </p:spPr>
      </p:cxnSp>
      <p:sp>
        <p:nvSpPr>
          <p:cNvPr id="127002" name="Rectangle 25"/>
          <p:cNvSpPr>
            <a:spLocks noChangeArrowheads="1"/>
          </p:cNvSpPr>
          <p:nvPr/>
        </p:nvSpPr>
        <p:spPr bwMode="auto">
          <a:xfrm>
            <a:off x="4937125" y="4927600"/>
            <a:ext cx="1919288" cy="923925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Fix</a:t>
            </a:r>
            <a:br>
              <a:rPr lang="en-US" sz="260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rotations</a:t>
            </a:r>
            <a:endParaRPr lang="de-DE" sz="2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7003" name="AutoShape 30"/>
          <p:cNvSpPr>
            <a:spLocks noChangeArrowheads="1"/>
          </p:cNvSpPr>
          <p:nvPr/>
        </p:nvSpPr>
        <p:spPr bwMode="auto">
          <a:xfrm>
            <a:off x="4937125" y="3533775"/>
            <a:ext cx="1919288" cy="839788"/>
          </a:xfrm>
          <a:prstGeom prst="diamond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Conflict?</a:t>
            </a:r>
            <a:br>
              <a:rPr lang="en-US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Backtrack?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127004" name="AutoShape 31"/>
          <p:cNvCxnSpPr>
            <a:cxnSpLocks noChangeShapeType="1"/>
            <a:stCxn id="127003" idx="0"/>
            <a:endCxn id="126987" idx="2"/>
          </p:cNvCxnSpPr>
          <p:nvPr/>
        </p:nvCxnSpPr>
        <p:spPr bwMode="auto">
          <a:xfrm flipV="1">
            <a:off x="5897563" y="3130550"/>
            <a:ext cx="0" cy="403225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7005" name="AutoShape 32"/>
          <p:cNvCxnSpPr>
            <a:cxnSpLocks noChangeShapeType="1"/>
            <a:stCxn id="127003" idx="3"/>
            <a:endCxn id="127002" idx="3"/>
          </p:cNvCxnSpPr>
          <p:nvPr/>
        </p:nvCxnSpPr>
        <p:spPr bwMode="auto">
          <a:xfrm>
            <a:off x="6856413" y="3952875"/>
            <a:ext cx="1587" cy="1436688"/>
          </a:xfrm>
          <a:prstGeom prst="bentConnector3">
            <a:avLst>
              <a:gd name="adj1" fmla="val 14300005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27006" name="Text Box 33"/>
          <p:cNvSpPr txBox="1">
            <a:spLocks noChangeArrowheads="1"/>
          </p:cNvSpPr>
          <p:nvPr/>
        </p:nvSpPr>
        <p:spPr bwMode="auto">
          <a:xfrm>
            <a:off x="6657975" y="3494088"/>
            <a:ext cx="5778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Yes</a:t>
            </a:r>
            <a:endParaRPr lang="de-DE" sz="2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7007" name="Text Box 34"/>
          <p:cNvSpPr txBox="1">
            <a:spLocks noChangeArrowheads="1"/>
          </p:cNvSpPr>
          <p:nvPr/>
        </p:nvSpPr>
        <p:spPr bwMode="auto">
          <a:xfrm>
            <a:off x="5218113" y="3175000"/>
            <a:ext cx="5175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No</a:t>
            </a:r>
            <a:endParaRPr lang="de-DE" sz="200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3" name="Grafik 16" descr="Logo-Lufthansa-800px.svg"/>
          <p:cNvPicPr>
            <a:picLocks noChangeAspect="1"/>
          </p:cNvPicPr>
          <p:nvPr/>
        </p:nvPicPr>
        <p:blipFill>
          <a:blip r:embed="rId3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554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Column Generation</a:t>
            </a:r>
            <a:endParaRPr lang="sk-SK" dirty="0" smtClean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26980" name="Zástupný symbol čísla snímky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FEE118B-C537-4FB9-968C-2E2A4693ADCA}" type="slidenum">
              <a:rPr lang="de-DE" smtClean="0"/>
              <a:pPr/>
              <a:t>85</a:t>
            </a:fld>
            <a:endParaRPr lang="de-DE" dirty="0" smtClean="0"/>
          </a:p>
        </p:txBody>
      </p:sp>
      <p:sp>
        <p:nvSpPr>
          <p:cNvPr id="126981" name="Oval 4"/>
          <p:cNvSpPr>
            <a:spLocks noChangeArrowheads="1"/>
          </p:cNvSpPr>
          <p:nvPr/>
        </p:nvSpPr>
        <p:spPr bwMode="auto">
          <a:xfrm>
            <a:off x="414338" y="2152650"/>
            <a:ext cx="1198562" cy="5889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Start</a:t>
            </a:r>
            <a:endParaRPr lang="de-DE" sz="2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6982" name="Rectangle 5"/>
          <p:cNvSpPr>
            <a:spLocks noChangeArrowheads="1"/>
          </p:cNvSpPr>
          <p:nvPr/>
        </p:nvSpPr>
        <p:spPr bwMode="auto">
          <a:xfrm>
            <a:off x="1785938" y="1571625"/>
            <a:ext cx="5553075" cy="4786313"/>
          </a:xfrm>
          <a:prstGeom prst="rect">
            <a:avLst/>
          </a:prstGeom>
          <a:solidFill>
            <a:srgbClr val="969696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b" anchorCtr="1"/>
          <a:lstStyle/>
          <a:p>
            <a:pPr algn="ctr"/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Solve Tail Assignment Problem (IP)</a:t>
            </a:r>
            <a:endParaRPr lang="de-DE" sz="2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6983" name="Rectangle 6"/>
          <p:cNvSpPr>
            <a:spLocks noChangeArrowheads="1"/>
          </p:cNvSpPr>
          <p:nvPr/>
        </p:nvSpPr>
        <p:spPr bwMode="auto">
          <a:xfrm>
            <a:off x="2493963" y="1666875"/>
            <a:ext cx="1917700" cy="1595438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Solve Tail</a:t>
            </a:r>
            <a:br>
              <a:rPr lang="en-US" sz="260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Assignment</a:t>
            </a:r>
            <a:br>
              <a:rPr lang="en-US" sz="260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Problem (LP)</a:t>
            </a:r>
            <a:endParaRPr lang="de-DE" sz="260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126984" name="AutoShape 7"/>
          <p:cNvCxnSpPr>
            <a:cxnSpLocks noChangeShapeType="1"/>
            <a:endCxn id="126983" idx="1"/>
          </p:cNvCxnSpPr>
          <p:nvPr/>
        </p:nvCxnSpPr>
        <p:spPr bwMode="auto">
          <a:xfrm>
            <a:off x="1617663" y="2463800"/>
            <a:ext cx="876300" cy="0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6985" name="AutoShape 8"/>
          <p:cNvCxnSpPr>
            <a:cxnSpLocks noChangeShapeType="1"/>
            <a:endCxn id="126986" idx="0"/>
          </p:cNvCxnSpPr>
          <p:nvPr/>
        </p:nvCxnSpPr>
        <p:spPr bwMode="auto">
          <a:xfrm rot="5400000">
            <a:off x="2599532" y="4115594"/>
            <a:ext cx="1708150" cy="1587"/>
          </a:xfrm>
          <a:prstGeom prst="bentConnector3">
            <a:avLst>
              <a:gd name="adj1" fmla="val 50000"/>
            </a:avLst>
          </a:prstGeom>
          <a:noFill/>
          <a:ln w="4127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26986" name="AutoShape 9"/>
          <p:cNvSpPr>
            <a:spLocks noChangeArrowheads="1"/>
          </p:cNvSpPr>
          <p:nvPr/>
        </p:nvSpPr>
        <p:spPr bwMode="auto">
          <a:xfrm>
            <a:off x="2493963" y="4970463"/>
            <a:ext cx="1917700" cy="839787"/>
          </a:xfrm>
          <a:prstGeom prst="diamond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Stop?</a:t>
            </a:r>
            <a:endParaRPr lang="de-DE" sz="2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6987" name="AutoShape 10"/>
          <p:cNvSpPr>
            <a:spLocks noChangeArrowheads="1"/>
          </p:cNvSpPr>
          <p:nvPr/>
        </p:nvSpPr>
        <p:spPr bwMode="auto">
          <a:xfrm>
            <a:off x="4937125" y="2290763"/>
            <a:ext cx="1919288" cy="839787"/>
          </a:xfrm>
          <a:prstGeom prst="diamond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All fixed?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126988" name="AutoShape 11"/>
          <p:cNvCxnSpPr>
            <a:cxnSpLocks noChangeShapeType="1"/>
          </p:cNvCxnSpPr>
          <p:nvPr/>
        </p:nvCxnSpPr>
        <p:spPr bwMode="auto">
          <a:xfrm>
            <a:off x="4411663" y="5389563"/>
            <a:ext cx="525462" cy="0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6989" name="AutoShape 12"/>
          <p:cNvCxnSpPr>
            <a:cxnSpLocks noChangeShapeType="1"/>
            <a:stCxn id="127002" idx="0"/>
            <a:endCxn id="127003" idx="2"/>
          </p:cNvCxnSpPr>
          <p:nvPr/>
        </p:nvCxnSpPr>
        <p:spPr bwMode="auto">
          <a:xfrm flipV="1">
            <a:off x="5897563" y="4373563"/>
            <a:ext cx="0" cy="554037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6990" name="AutoShape 13"/>
          <p:cNvCxnSpPr>
            <a:cxnSpLocks noChangeShapeType="1"/>
            <a:stCxn id="126987" idx="3"/>
            <a:endCxn id="126991" idx="2"/>
          </p:cNvCxnSpPr>
          <p:nvPr/>
        </p:nvCxnSpPr>
        <p:spPr bwMode="auto">
          <a:xfrm>
            <a:off x="6856413" y="2711450"/>
            <a:ext cx="785812" cy="0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26991" name="Oval 14"/>
          <p:cNvSpPr>
            <a:spLocks noChangeArrowheads="1"/>
          </p:cNvSpPr>
          <p:nvPr/>
        </p:nvSpPr>
        <p:spPr bwMode="auto">
          <a:xfrm>
            <a:off x="7642225" y="2417763"/>
            <a:ext cx="1200150" cy="5873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Stop</a:t>
            </a:r>
            <a:endParaRPr lang="de-DE" sz="2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6992" name="Text Box 15"/>
          <p:cNvSpPr txBox="1">
            <a:spLocks noChangeArrowheads="1"/>
          </p:cNvSpPr>
          <p:nvPr/>
        </p:nvSpPr>
        <p:spPr bwMode="auto">
          <a:xfrm>
            <a:off x="4056063" y="4929188"/>
            <a:ext cx="5778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Yes</a:t>
            </a:r>
            <a:endParaRPr lang="de-DE" sz="2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6993" name="Text Box 16"/>
          <p:cNvSpPr txBox="1">
            <a:spLocks noChangeArrowheads="1"/>
          </p:cNvSpPr>
          <p:nvPr/>
        </p:nvSpPr>
        <p:spPr bwMode="auto">
          <a:xfrm>
            <a:off x="2254250" y="4929188"/>
            <a:ext cx="5175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de-DE" sz="2000">
                <a:solidFill>
                  <a:srgbClr val="FF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126994" name="Text Box 17"/>
          <p:cNvSpPr txBox="1">
            <a:spLocks noChangeArrowheads="1"/>
          </p:cNvSpPr>
          <p:nvPr/>
        </p:nvSpPr>
        <p:spPr bwMode="auto">
          <a:xfrm>
            <a:off x="6657975" y="2301875"/>
            <a:ext cx="5778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de-DE" sz="2000">
                <a:solidFill>
                  <a:srgbClr val="FF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126995" name="Text Box 18"/>
          <p:cNvSpPr txBox="1">
            <a:spLocks noChangeArrowheads="1"/>
          </p:cNvSpPr>
          <p:nvPr/>
        </p:nvSpPr>
        <p:spPr bwMode="auto">
          <a:xfrm>
            <a:off x="4481513" y="2301875"/>
            <a:ext cx="5175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No</a:t>
            </a:r>
            <a:endParaRPr lang="de-DE" sz="200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126996" name="AutoShape 19"/>
          <p:cNvCxnSpPr>
            <a:cxnSpLocks noChangeShapeType="1"/>
            <a:stCxn id="126986" idx="1"/>
            <a:endCxn id="126983" idx="1"/>
          </p:cNvCxnSpPr>
          <p:nvPr/>
        </p:nvCxnSpPr>
        <p:spPr bwMode="auto">
          <a:xfrm rot="10800000" flipH="1">
            <a:off x="2493963" y="2463800"/>
            <a:ext cx="1587" cy="2925763"/>
          </a:xfrm>
          <a:prstGeom prst="bentConnector3">
            <a:avLst>
              <a:gd name="adj1" fmla="val -14400005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26997" name="Rectangle 20"/>
          <p:cNvSpPr>
            <a:spLocks noChangeArrowheads="1"/>
          </p:cNvSpPr>
          <p:nvPr/>
        </p:nvSpPr>
        <p:spPr bwMode="auto">
          <a:xfrm>
            <a:off x="4211960" y="1260475"/>
            <a:ext cx="1491977" cy="108840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</a:rPr>
              <a:t>Compute 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</a:rPr>
              <a:t>robust</a:t>
            </a:r>
            <a:r>
              <a:rPr lang="de-DE" sz="240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de-DE" sz="240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de-DE" sz="2400" dirty="0">
                <a:solidFill>
                  <a:schemeClr val="bg1"/>
                </a:solidFill>
                <a:latin typeface="Times New Roman" pitchFamily="18" charset="0"/>
              </a:rPr>
              <a:t>rotations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5508104" y="632867"/>
            <a:ext cx="1360487" cy="92392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>
              <a:defRPr/>
            </a:pPr>
            <a:r>
              <a:rPr lang="de-DE" sz="2400" dirty="0" err="1">
                <a:solidFill>
                  <a:schemeClr val="bg1"/>
                </a:solidFill>
                <a:latin typeface="Times New Roman" pitchFamily="18" charset="0"/>
              </a:rPr>
              <a:t>Compute</a:t>
            </a:r>
            <a:r>
              <a:rPr lang="de-DE" sz="240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de-DE" sz="240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de-DE" sz="2400" dirty="0" err="1">
                <a:solidFill>
                  <a:schemeClr val="bg1"/>
                </a:solidFill>
                <a:latin typeface="Times New Roman" pitchFamily="18" charset="0"/>
              </a:rPr>
              <a:t>prices</a:t>
            </a:r>
            <a:endParaRPr lang="de-DE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126999" name="AutoShape 22"/>
          <p:cNvCxnSpPr>
            <a:cxnSpLocks noChangeShapeType="1"/>
            <a:stCxn id="126997" idx="3"/>
            <a:endCxn id="23" idx="3"/>
          </p:cNvCxnSpPr>
          <p:nvPr/>
        </p:nvCxnSpPr>
        <p:spPr bwMode="auto">
          <a:xfrm flipV="1">
            <a:off x="5703937" y="1094830"/>
            <a:ext cx="1164654" cy="709848"/>
          </a:xfrm>
          <a:prstGeom prst="curvedConnector3">
            <a:avLst>
              <a:gd name="adj1" fmla="val 119628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7000" name="AutoShape 23"/>
          <p:cNvCxnSpPr>
            <a:cxnSpLocks noChangeShapeType="1"/>
            <a:stCxn id="23" idx="1"/>
            <a:endCxn id="126997" idx="1"/>
          </p:cNvCxnSpPr>
          <p:nvPr/>
        </p:nvCxnSpPr>
        <p:spPr bwMode="auto">
          <a:xfrm rot="10800000" flipV="1">
            <a:off x="4211960" y="1094830"/>
            <a:ext cx="1296144" cy="709848"/>
          </a:xfrm>
          <a:prstGeom prst="curvedConnector3">
            <a:avLst>
              <a:gd name="adj1" fmla="val 117637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7001" name="AutoShape 24"/>
          <p:cNvCxnSpPr>
            <a:cxnSpLocks noChangeShapeType="1"/>
          </p:cNvCxnSpPr>
          <p:nvPr/>
        </p:nvCxnSpPr>
        <p:spPr bwMode="auto">
          <a:xfrm>
            <a:off x="4391025" y="2720975"/>
            <a:ext cx="523875" cy="0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 type="triangle" w="med" len="med"/>
            <a:tailEnd/>
          </a:ln>
        </p:spPr>
      </p:cxnSp>
      <p:sp>
        <p:nvSpPr>
          <p:cNvPr id="127002" name="Rectangle 25"/>
          <p:cNvSpPr>
            <a:spLocks noChangeArrowheads="1"/>
          </p:cNvSpPr>
          <p:nvPr/>
        </p:nvSpPr>
        <p:spPr bwMode="auto">
          <a:xfrm>
            <a:off x="4937125" y="4927600"/>
            <a:ext cx="1919288" cy="923925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Fix</a:t>
            </a:r>
            <a:br>
              <a:rPr lang="en-US" sz="260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2600">
                <a:solidFill>
                  <a:schemeClr val="bg1"/>
                </a:solidFill>
                <a:latin typeface="Times New Roman" pitchFamily="18" charset="0"/>
              </a:rPr>
              <a:t>rotations</a:t>
            </a:r>
            <a:endParaRPr lang="de-DE" sz="2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7003" name="AutoShape 30"/>
          <p:cNvSpPr>
            <a:spLocks noChangeArrowheads="1"/>
          </p:cNvSpPr>
          <p:nvPr/>
        </p:nvSpPr>
        <p:spPr bwMode="auto">
          <a:xfrm>
            <a:off x="4937125" y="3533775"/>
            <a:ext cx="1919288" cy="839788"/>
          </a:xfrm>
          <a:prstGeom prst="diamond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Conflict?</a:t>
            </a:r>
            <a:br>
              <a:rPr lang="en-US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Backtrack?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127004" name="AutoShape 31"/>
          <p:cNvCxnSpPr>
            <a:cxnSpLocks noChangeShapeType="1"/>
            <a:stCxn id="127003" idx="0"/>
            <a:endCxn id="126987" idx="2"/>
          </p:cNvCxnSpPr>
          <p:nvPr/>
        </p:nvCxnSpPr>
        <p:spPr bwMode="auto">
          <a:xfrm flipV="1">
            <a:off x="5897563" y="3130550"/>
            <a:ext cx="0" cy="403225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7005" name="AutoShape 32"/>
          <p:cNvCxnSpPr>
            <a:cxnSpLocks noChangeShapeType="1"/>
            <a:stCxn id="127003" idx="3"/>
            <a:endCxn id="127002" idx="3"/>
          </p:cNvCxnSpPr>
          <p:nvPr/>
        </p:nvCxnSpPr>
        <p:spPr bwMode="auto">
          <a:xfrm>
            <a:off x="6856413" y="3952875"/>
            <a:ext cx="1587" cy="1436688"/>
          </a:xfrm>
          <a:prstGeom prst="bentConnector3">
            <a:avLst>
              <a:gd name="adj1" fmla="val 14300005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27006" name="Text Box 33"/>
          <p:cNvSpPr txBox="1">
            <a:spLocks noChangeArrowheads="1"/>
          </p:cNvSpPr>
          <p:nvPr/>
        </p:nvSpPr>
        <p:spPr bwMode="auto">
          <a:xfrm>
            <a:off x="6657975" y="3494088"/>
            <a:ext cx="5778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Yes</a:t>
            </a:r>
            <a:endParaRPr lang="de-DE" sz="2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7007" name="Text Box 34"/>
          <p:cNvSpPr txBox="1">
            <a:spLocks noChangeArrowheads="1"/>
          </p:cNvSpPr>
          <p:nvPr/>
        </p:nvSpPr>
        <p:spPr bwMode="auto">
          <a:xfrm>
            <a:off x="5218113" y="3175000"/>
            <a:ext cx="5175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No</a:t>
            </a:r>
            <a:endParaRPr lang="de-DE" sz="200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3" name="Grafik 16" descr="Logo-Lufthansa-800px.svg"/>
          <p:cNvPicPr>
            <a:picLocks noChangeAspect="1"/>
          </p:cNvPicPr>
          <p:nvPr/>
        </p:nvPicPr>
        <p:blipFill>
          <a:blip r:embed="rId2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437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Pricing Robust Rotations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836613"/>
            <a:ext cx="8641655" cy="5545137"/>
          </a:xfrm>
        </p:spPr>
        <p:txBody>
          <a:bodyPr/>
          <a:lstStyle/>
          <a:p>
            <a:pPr lvl="1"/>
            <a:r>
              <a:rPr lang="en-US" sz="2000" dirty="0" smtClean="0"/>
              <a:t>Robustness measure:  </a:t>
            </a:r>
            <a:r>
              <a:rPr lang="en-US" sz="2000" dirty="0" smtClean="0">
                <a:solidFill>
                  <a:schemeClr val="tx2"/>
                </a:solidFill>
              </a:rPr>
              <a:t>total probability of delay propagation (PDP)</a:t>
            </a:r>
          </a:p>
          <a:p>
            <a:pPr lvl="1"/>
            <a:endParaRPr lang="en-US" sz="2000" dirty="0" smtClean="0">
              <a:solidFill>
                <a:schemeClr val="tx2"/>
              </a:solidFill>
            </a:endParaRPr>
          </a:p>
          <a:p>
            <a:pPr lvl="1"/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smtClean="0"/>
              <a:t>Resource constraint shortest path problem </a:t>
            </a:r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 smtClean="0"/>
          </a:p>
          <a:p>
            <a:pPr lvl="1">
              <a:buNone/>
            </a:pPr>
            <a:r>
              <a:rPr lang="en-US" sz="2000" dirty="0" smtClean="0"/>
              <a:t>	where          is random variable of delay propagated to leg </a:t>
            </a:r>
            <a:r>
              <a:rPr lang="en-US" sz="2000" dirty="0" err="1" smtClean="0"/>
              <a:t>i</a:t>
            </a:r>
            <a:r>
              <a:rPr lang="en-US" sz="2000" dirty="0" smtClean="0"/>
              <a:t> in rotation r and                are dual variables corresponding to cover, aircraft, and side constraints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To solve this problem one must compute	along rotations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BB48EF-DF68-4899-8E5E-78064706396B}" type="slidenum">
              <a:rPr lang="de-DE" smtClean="0"/>
              <a:pPr>
                <a:defRPr/>
              </a:pPr>
              <a:t>86</a:t>
            </a:fld>
            <a:endParaRPr lang="de-DE" dirty="0"/>
          </a:p>
        </p:txBody>
      </p:sp>
      <p:graphicFrame>
        <p:nvGraphicFramePr>
          <p:cNvPr id="176131" name="Content Placeholder 5"/>
          <p:cNvGraphicFramePr>
            <a:graphicFrameLocks noChangeAspect="1"/>
          </p:cNvGraphicFramePr>
          <p:nvPr/>
        </p:nvGraphicFramePr>
        <p:xfrm>
          <a:off x="2699792" y="2474218"/>
          <a:ext cx="36258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904" name="Equation" r:id="rId4" imgW="1930320" imgH="342720" progId="Equation.3">
                  <p:embed/>
                </p:oleObj>
              </mc:Choice>
              <mc:Fallback>
                <p:oleObj name="Equation" r:id="rId4" imgW="1930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2474218"/>
                        <a:ext cx="3625850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347864" y="1341140"/>
          <a:ext cx="220821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905" name="Equation" r:id="rId6" imgW="1168200" imgH="342720" progId="Equation.3">
                  <p:embed/>
                </p:oleObj>
              </mc:Choice>
              <mc:Fallback>
                <p:oleObj name="Equation" r:id="rId6" imgW="116820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1341140"/>
                        <a:ext cx="2208212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613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7664" y="3188309"/>
            <a:ext cx="576064" cy="456715"/>
          </a:xfrm>
          <a:prstGeom prst="rect">
            <a:avLst/>
          </a:prstGeom>
          <a:noFill/>
        </p:spPr>
      </p:pic>
      <p:graphicFrame>
        <p:nvGraphicFramePr>
          <p:cNvPr id="176139" name="Content Placeholder 5"/>
          <p:cNvGraphicFramePr>
            <a:graphicFrameLocks noChangeAspect="1"/>
          </p:cNvGraphicFramePr>
          <p:nvPr/>
        </p:nvGraphicFramePr>
        <p:xfrm>
          <a:off x="2123728" y="4293096"/>
          <a:ext cx="493553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906" name="Equation" r:id="rId9" imgW="2628720" imgH="342720" progId="Equation.3">
                  <p:embed/>
                </p:oleObj>
              </mc:Choice>
              <mc:Fallback>
                <p:oleObj name="Equation" r:id="rId9" imgW="26287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4293096"/>
                        <a:ext cx="4935537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41" name="Content Placeholder 5"/>
          <p:cNvGraphicFramePr>
            <a:graphicFrameLocks noChangeAspect="1"/>
          </p:cNvGraphicFramePr>
          <p:nvPr/>
        </p:nvGraphicFramePr>
        <p:xfrm>
          <a:off x="1475656" y="3501008"/>
          <a:ext cx="1080120" cy="458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907" name="Equation" r:id="rId11" imgW="558720" imgH="228600" progId="Equation.3">
                  <p:embed/>
                </p:oleObj>
              </mc:Choice>
              <mc:Fallback>
                <p:oleObj name="Equation" r:id="rId11" imgW="558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501008"/>
                        <a:ext cx="1080120" cy="4582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43" name="Content Placeholder 5"/>
          <p:cNvGraphicFramePr>
            <a:graphicFrameLocks noChangeAspect="1"/>
          </p:cNvGraphicFramePr>
          <p:nvPr/>
        </p:nvGraphicFramePr>
        <p:xfrm>
          <a:off x="1115616" y="3356992"/>
          <a:ext cx="214313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908" name="Equation" r:id="rId13" imgW="114120" imgH="215640" progId="Equation.3">
                  <p:embed/>
                </p:oleObj>
              </mc:Choice>
              <mc:Fallback>
                <p:oleObj name="Equation" r:id="rId1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3356992"/>
                        <a:ext cx="214313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5003428"/>
            <a:ext cx="648072" cy="513804"/>
          </a:xfrm>
          <a:prstGeom prst="rect">
            <a:avLst/>
          </a:prstGeom>
          <a:noFill/>
        </p:spPr>
      </p:pic>
      <p:pic>
        <p:nvPicPr>
          <p:cNvPr id="15" name="Grafik 16" descr="Logo-Lufthansa-800px.svg"/>
          <p:cNvPicPr>
            <a:picLocks noChangeAspect="1"/>
          </p:cNvPicPr>
          <p:nvPr/>
        </p:nvPicPr>
        <p:blipFill>
          <a:blip r:embed="rId15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61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</a:t>
            </a:r>
            <a:r>
              <a:rPr lang="en-US" dirty="0" err="1" smtClean="0"/>
              <a:t>PD</a:t>
            </a:r>
            <a:r>
              <a:rPr lang="en-US" baseline="-25000" dirty="0" err="1" smtClean="0"/>
              <a:t>i</a:t>
            </a:r>
            <a:r>
              <a:rPr lang="en-US" dirty="0" smtClean="0"/>
              <a:t> Along a Rotation</a:t>
            </a:r>
            <a:endParaRPr lang="sk-SK" dirty="0" smtClean="0"/>
          </a:p>
        </p:txBody>
      </p:sp>
      <p:sp>
        <p:nvSpPr>
          <p:cNvPr id="64522" name="Zástupný symbol obsahu 7"/>
          <p:cNvSpPr>
            <a:spLocks noGrp="1"/>
          </p:cNvSpPr>
          <p:nvPr>
            <p:ph idx="1"/>
          </p:nvPr>
        </p:nvSpPr>
        <p:spPr>
          <a:xfrm>
            <a:off x="250825" y="836613"/>
            <a:ext cx="8569647" cy="5545137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Delay distribution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j</a:t>
            </a:r>
            <a:r>
              <a:rPr lang="en-US" baseline="-25000" dirty="0" smtClean="0"/>
              <a:t> </a:t>
            </a:r>
            <a:r>
              <a:rPr lang="en-US" dirty="0" smtClean="0"/>
              <a:t>of leg j</a:t>
            </a:r>
          </a:p>
          <a:p>
            <a:pPr lvl="1"/>
            <a:r>
              <a:rPr lang="en-US" i="1" dirty="0" err="1" smtClean="0"/>
              <a:t>H</a:t>
            </a:r>
            <a:r>
              <a:rPr lang="en-US" i="1" baseline="-25000" dirty="0" err="1" smtClean="0"/>
              <a:t>j</a:t>
            </a:r>
            <a:r>
              <a:rPr lang="en-US" i="1" dirty="0" smtClean="0"/>
              <a:t>  =  </a:t>
            </a:r>
            <a:r>
              <a:rPr lang="en-US" i="1" dirty="0" err="1" smtClean="0"/>
              <a:t>G</a:t>
            </a:r>
            <a:r>
              <a:rPr lang="en-US" i="1" baseline="-25000" dirty="0" err="1" smtClean="0"/>
              <a:t>j</a:t>
            </a:r>
            <a:r>
              <a:rPr lang="en-US" i="1" dirty="0" smtClean="0"/>
              <a:t>  +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j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Delay propagation from leg j to leg k via buffer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jk</a:t>
            </a:r>
            <a:endParaRPr lang="en-US" dirty="0" smtClean="0"/>
          </a:p>
          <a:p>
            <a:pPr lvl="1"/>
            <a:r>
              <a:rPr lang="en-US" i="1" dirty="0" err="1" smtClean="0"/>
              <a:t>PD</a:t>
            </a:r>
            <a:r>
              <a:rPr lang="en-US" i="1" baseline="-25000" dirty="0" err="1" smtClean="0"/>
              <a:t>k</a:t>
            </a:r>
            <a:r>
              <a:rPr lang="en-US" i="1" dirty="0" smtClean="0"/>
              <a:t>  =  max(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j</a:t>
            </a:r>
            <a:r>
              <a:rPr lang="en-US" i="1" dirty="0" smtClean="0"/>
              <a:t>  - </a:t>
            </a:r>
            <a:r>
              <a:rPr lang="en-US" i="1" dirty="0" err="1" smtClean="0"/>
              <a:t>b</a:t>
            </a:r>
            <a:r>
              <a:rPr lang="en-US" i="1" baseline="-25000" dirty="0" err="1" smtClean="0"/>
              <a:t>jk</a:t>
            </a:r>
            <a:r>
              <a:rPr lang="en-US" dirty="0" smtClean="0"/>
              <a:t> , 0)</a:t>
            </a:r>
          </a:p>
          <a:p>
            <a:pPr lvl="1"/>
            <a:endParaRPr lang="en-US" dirty="0" smtClean="0"/>
          </a:p>
          <a:p>
            <a:pPr>
              <a:buNone/>
            </a:pPr>
            <a:r>
              <a:rPr lang="en-US" dirty="0" smtClean="0"/>
              <a:t>Delay distribution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k</a:t>
            </a:r>
            <a:r>
              <a:rPr lang="en-US" baseline="-25000" dirty="0" smtClean="0"/>
              <a:t> </a:t>
            </a:r>
            <a:r>
              <a:rPr lang="en-US" dirty="0" smtClean="0"/>
              <a:t>of next leg k</a:t>
            </a:r>
          </a:p>
          <a:p>
            <a:pPr lvl="1"/>
            <a:r>
              <a:rPr lang="en-US" dirty="0" smtClean="0"/>
              <a:t>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k</a:t>
            </a:r>
            <a:r>
              <a:rPr lang="en-US" i="1" dirty="0" smtClean="0"/>
              <a:t>  = </a:t>
            </a:r>
            <a:r>
              <a:rPr lang="en-US" i="1" dirty="0" err="1" smtClean="0"/>
              <a:t>PD</a:t>
            </a:r>
            <a:r>
              <a:rPr lang="en-US" i="1" baseline="-25000" dirty="0" err="1" smtClean="0"/>
              <a:t>k</a:t>
            </a:r>
            <a:r>
              <a:rPr lang="en-US" i="1" dirty="0" smtClean="0"/>
              <a:t>  + G</a:t>
            </a:r>
            <a:r>
              <a:rPr lang="en-US" i="1" baseline="-25000" dirty="0" smtClean="0"/>
              <a:t>k</a:t>
            </a:r>
            <a:r>
              <a:rPr lang="en-US" i="1" dirty="0" smtClean="0"/>
              <a:t>  +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k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and so on…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sk-SK" dirty="0" smtClean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64524" name="Zástupný symbol čísla snímky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CFFE12B-0FE8-44E1-85A0-1A2A3DF45116}" type="slidenum">
              <a:rPr lang="de-DE" smtClean="0"/>
              <a:pPr/>
              <a:t>87</a:t>
            </a:fld>
            <a:endParaRPr lang="de-DE" dirty="0" smtClean="0"/>
          </a:p>
        </p:txBody>
      </p:sp>
      <p:sp>
        <p:nvSpPr>
          <p:cNvPr id="9" name="Zástupný symbol obsahu 8"/>
          <p:cNvSpPr txBox="1">
            <a:spLocks/>
          </p:cNvSpPr>
          <p:nvPr/>
        </p:nvSpPr>
        <p:spPr>
          <a:xfrm>
            <a:off x="4429125" y="836613"/>
            <a:ext cx="4714875" cy="5545137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70000"/>
              </a:spcBef>
              <a:buSzPct val="85000"/>
              <a:tabLst>
                <a:tab pos="542925" algn="l"/>
              </a:tabLst>
              <a:defRPr/>
            </a:pPr>
            <a:endParaRPr lang="en-US" sz="1800" kern="0" dirty="0">
              <a:latin typeface="Tahoma" pitchFamily="34" charset="0"/>
            </a:endParaRPr>
          </a:p>
          <a:p>
            <a:pPr marL="342900" indent="-342900">
              <a:spcBef>
                <a:spcPct val="70000"/>
              </a:spcBef>
              <a:buSzPct val="85000"/>
              <a:tabLst>
                <a:tab pos="542925" algn="l"/>
              </a:tabLst>
              <a:defRPr/>
            </a:pPr>
            <a:endParaRPr lang="en-US" sz="1800" kern="0" dirty="0">
              <a:latin typeface="Tahoma" pitchFamily="34" charset="0"/>
            </a:endParaRPr>
          </a:p>
          <a:p>
            <a:pPr marL="342900" indent="-342900">
              <a:spcBef>
                <a:spcPct val="70000"/>
              </a:spcBef>
              <a:buSzPct val="85000"/>
              <a:tabLst>
                <a:tab pos="542925" algn="l"/>
              </a:tabLst>
              <a:defRPr/>
            </a:pPr>
            <a:endParaRPr lang="en-US" sz="1800" kern="0" dirty="0">
              <a:latin typeface="Tahoma" pitchFamily="34" charset="0"/>
            </a:endParaRPr>
          </a:p>
          <a:p>
            <a:pPr marL="342900" indent="-342900">
              <a:spcBef>
                <a:spcPct val="70000"/>
              </a:spcBef>
              <a:buSzPct val="85000"/>
              <a:tabLst>
                <a:tab pos="542925" algn="l"/>
              </a:tabLst>
              <a:defRPr/>
            </a:pPr>
            <a:endParaRPr lang="sk-SK" sz="1800" kern="0" dirty="0">
              <a:latin typeface="Tahoma" pitchFamily="34" charset="0"/>
            </a:endParaRPr>
          </a:p>
        </p:txBody>
      </p:sp>
      <p:pic>
        <p:nvPicPr>
          <p:cNvPr id="64526" name="Obrázok 23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996952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7" name="Zástupný symbol obsahu 19" descr="red-distribution-cu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6649" y="3068389"/>
            <a:ext cx="5238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8" name="Obrázok 25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4761" y="1274042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9" name="Zástupný symbol obsahu 19" descr="red-distribution-cu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863" y="4585840"/>
            <a:ext cx="5238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0" name="Obrázok 21" descr="he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294680"/>
            <a:ext cx="5715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1" name="Obrázok 22" descr="grey-distributio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5274" y="1274042"/>
            <a:ext cx="5715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4518" name="Object 9"/>
          <p:cNvGraphicFramePr>
            <a:graphicFrameLocks noChangeAspect="1"/>
          </p:cNvGraphicFramePr>
          <p:nvPr/>
        </p:nvGraphicFramePr>
        <p:xfrm>
          <a:off x="6261224" y="1407392"/>
          <a:ext cx="292100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28" name="Rovnica" r:id="rId7" imgW="126720" imgH="101520" progId="Equation.3">
                  <p:embed/>
                </p:oleObj>
              </mc:Choice>
              <mc:Fallback>
                <p:oleObj name="Rovnica" r:id="rId7" imgW="126720" imgH="101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1224" y="1407392"/>
                        <a:ext cx="292100" cy="223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0" name="Object 11"/>
          <p:cNvGraphicFramePr>
            <a:graphicFrameLocks noChangeAspect="1"/>
          </p:cNvGraphicFramePr>
          <p:nvPr/>
        </p:nvGraphicFramePr>
        <p:xfrm>
          <a:off x="6975438" y="4585840"/>
          <a:ext cx="292100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29" name="Rovnica" r:id="rId9" imgW="126720" imgH="101520" progId="Equation.3">
                  <p:embed/>
                </p:oleObj>
              </mc:Choice>
              <mc:Fallback>
                <p:oleObj name="Rovnica" r:id="rId9" imgW="126720" imgH="101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5438" y="4585840"/>
                        <a:ext cx="292100" cy="223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532" name="Obrázok 26" descr="he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2238" y="4535040"/>
            <a:ext cx="5715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3" name="Obrázok 32" descr="grey-distributio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9488" y="4514403"/>
            <a:ext cx="5715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4" name="Obrázok 33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8175" y="4500115"/>
            <a:ext cx="94932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35" name="BlokTextu 27"/>
          <p:cNvSpPr txBox="1">
            <a:spLocks noChangeArrowheads="1"/>
          </p:cNvSpPr>
          <p:nvPr/>
        </p:nvSpPr>
        <p:spPr bwMode="auto">
          <a:xfrm rot="-1851781">
            <a:off x="4930899" y="1289917"/>
            <a:ext cx="121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Tahoma" pitchFamily="34" charset="0"/>
              </a:rPr>
              <a:t>convolution</a:t>
            </a:r>
            <a:endParaRPr lang="sk-SK" sz="1600" dirty="0">
              <a:latin typeface="Tahoma" pitchFamily="34" charset="0"/>
            </a:endParaRPr>
          </a:p>
        </p:txBody>
      </p:sp>
      <p:sp>
        <p:nvSpPr>
          <p:cNvPr id="64536" name="BlokTextu 31"/>
          <p:cNvSpPr txBox="1">
            <a:spLocks noChangeArrowheads="1"/>
          </p:cNvSpPr>
          <p:nvPr/>
        </p:nvSpPr>
        <p:spPr bwMode="auto">
          <a:xfrm rot="-1851781">
            <a:off x="4716425" y="4530278"/>
            <a:ext cx="1219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Tahoma" pitchFamily="34" charset="0"/>
              </a:rPr>
              <a:t>convolution</a:t>
            </a:r>
            <a:endParaRPr lang="sk-SK" sz="1600" dirty="0">
              <a:latin typeface="Tahoma" pitchFamily="34" charset="0"/>
            </a:endParaRPr>
          </a:p>
        </p:txBody>
      </p:sp>
      <p:sp>
        <p:nvSpPr>
          <p:cNvPr id="64537" name="BlokTextu 34"/>
          <p:cNvSpPr txBox="1">
            <a:spLocks noChangeArrowheads="1"/>
          </p:cNvSpPr>
          <p:nvPr/>
        </p:nvSpPr>
        <p:spPr bwMode="auto">
          <a:xfrm rot="-1851781">
            <a:off x="5645113" y="4530278"/>
            <a:ext cx="1219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Tahoma" pitchFamily="34" charset="0"/>
              </a:rPr>
              <a:t>convolution</a:t>
            </a:r>
            <a:endParaRPr lang="sk-SK" sz="1600" dirty="0">
              <a:latin typeface="Tahoma" pitchFamily="34" charset="0"/>
            </a:endParaRPr>
          </a:p>
        </p:txBody>
      </p:sp>
      <p:graphicFrame>
        <p:nvGraphicFramePr>
          <p:cNvPr id="628743" name="Object 10"/>
          <p:cNvGraphicFramePr>
            <a:graphicFrameLocks noChangeAspect="1"/>
          </p:cNvGraphicFramePr>
          <p:nvPr/>
        </p:nvGraphicFramePr>
        <p:xfrm>
          <a:off x="5148263" y="4560888"/>
          <a:ext cx="322262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30" name="Rovnica" r:id="rId10" imgW="139680" imgH="139680" progId="Equation.3">
                  <p:embed/>
                </p:oleObj>
              </mc:Choice>
              <mc:Fallback>
                <p:oleObj name="Rovnica" r:id="rId10" imgW="1396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560888"/>
                        <a:ext cx="322262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8744" name="Object 12"/>
          <p:cNvGraphicFramePr>
            <a:graphicFrameLocks noChangeAspect="1"/>
          </p:cNvGraphicFramePr>
          <p:nvPr/>
        </p:nvGraphicFramePr>
        <p:xfrm>
          <a:off x="6076950" y="4560888"/>
          <a:ext cx="322263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31" name="Rovnica" r:id="rId12" imgW="139680" imgH="139680" progId="Equation.3">
                  <p:embed/>
                </p:oleObj>
              </mc:Choice>
              <mc:Fallback>
                <p:oleObj name="Rovnica" r:id="rId12" imgW="1396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950" y="4560888"/>
                        <a:ext cx="322263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8745" name="Object 9"/>
          <p:cNvGraphicFramePr>
            <a:graphicFrameLocks noChangeAspect="1"/>
          </p:cNvGraphicFramePr>
          <p:nvPr/>
        </p:nvGraphicFramePr>
        <p:xfrm>
          <a:off x="5292725" y="1268413"/>
          <a:ext cx="322263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32" name="Rovnica" r:id="rId13" imgW="139680" imgH="139680" progId="Equation.3">
                  <p:embed/>
                </p:oleObj>
              </mc:Choice>
              <mc:Fallback>
                <p:oleObj name="Rovnica" r:id="rId13" imgW="1396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268413"/>
                        <a:ext cx="322263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Grafik 16" descr="Logo-Lufthansa-800px.svg"/>
          <p:cNvPicPr>
            <a:picLocks noChangeAspect="1"/>
          </p:cNvPicPr>
          <p:nvPr/>
        </p:nvPicPr>
        <p:blipFill>
          <a:blip r:embed="rId14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344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28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28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28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4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4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5" grpId="0"/>
      <p:bldP spid="64536" grpId="0"/>
      <p:bldP spid="6453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</a:t>
            </a:r>
            <a:endParaRPr lang="sk-SK" dirty="0" smtClean="0"/>
          </a:p>
        </p:txBody>
      </p:sp>
      <p:sp>
        <p:nvSpPr>
          <p:cNvPr id="103431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 smtClean="0"/>
              <a:t>Convolution</a:t>
            </a:r>
          </a:p>
          <a:p>
            <a:pPr lvl="1"/>
            <a:r>
              <a:rPr lang="en-US" dirty="0" smtClean="0"/>
              <a:t>H = F + G and f, g and h are their probability density functions 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sz="1800" dirty="0" smtClean="0"/>
          </a:p>
          <a:p>
            <a:pPr>
              <a:buFontTx/>
              <a:buNone/>
            </a:pPr>
            <a:r>
              <a:rPr lang="en-US" dirty="0" smtClean="0"/>
              <a:t>Numerical convolution based on </a:t>
            </a:r>
            <a:r>
              <a:rPr lang="en-US" dirty="0" err="1" smtClean="0"/>
              <a:t>discretization</a:t>
            </a:r>
            <a:endParaRPr lang="en-US" dirty="0" smtClean="0"/>
          </a:p>
          <a:p>
            <a:pPr>
              <a:buFontTx/>
              <a:buNone/>
            </a:pPr>
            <a:endParaRPr lang="en-US" b="1" dirty="0" smtClean="0"/>
          </a:p>
          <a:p>
            <a:pPr>
              <a:buFontTx/>
              <a:buNone/>
            </a:pPr>
            <a:r>
              <a:rPr lang="en-US" b="1" dirty="0" smtClean="0"/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where          are stepwise constant approximations                                                      of functions </a:t>
            </a:r>
            <a:r>
              <a:rPr lang="en-US" sz="2000" i="1" dirty="0" smtClean="0">
                <a:solidFill>
                  <a:schemeClr val="tx1"/>
                </a:solidFill>
              </a:rPr>
              <a:t>f, g </a:t>
            </a:r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r>
              <a:rPr lang="en-US" dirty="0" smtClean="0"/>
              <a:t>Alternative approaches</a:t>
            </a:r>
          </a:p>
          <a:p>
            <a:pPr lvl="1"/>
            <a:r>
              <a:rPr lang="en-US" dirty="0" smtClean="0"/>
              <a:t>Analytical convolution, cf. </a:t>
            </a:r>
            <a:r>
              <a:rPr lang="en-US" dirty="0" err="1" smtClean="0"/>
              <a:t>Fuhr</a:t>
            </a:r>
            <a:r>
              <a:rPr lang="en-US" dirty="0" smtClean="0"/>
              <a:t> [2007]</a:t>
            </a: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03433" name="Zástupný symbol čísla snímky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24ACA0E-66D7-456E-B204-B02E547ABE5D}" type="slidenum">
              <a:rPr lang="de-DE" smtClean="0"/>
              <a:pPr/>
              <a:t>88</a:t>
            </a:fld>
            <a:endParaRPr lang="de-DE" dirty="0" smtClean="0"/>
          </a:p>
        </p:txBody>
      </p:sp>
      <p:pic>
        <p:nvPicPr>
          <p:cNvPr id="103434" name="Obrázok 5" descr="block-l-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716212"/>
            <a:ext cx="19288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5" name="Obrázok 6" descr="block-s-4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876452"/>
            <a:ext cx="19288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4" y="1630362"/>
            <a:ext cx="2902650" cy="934541"/>
          </a:xfrm>
          <a:prstGeom prst="rect">
            <a:avLst/>
          </a:prstGeom>
          <a:noFill/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3787" y="3212976"/>
            <a:ext cx="3210038" cy="835517"/>
          </a:xfrm>
          <a:prstGeom prst="rect">
            <a:avLst/>
          </a:prstGeom>
          <a:noFill/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5322" y="3936308"/>
            <a:ext cx="694631" cy="537640"/>
          </a:xfrm>
          <a:prstGeom prst="rect">
            <a:avLst/>
          </a:prstGeom>
          <a:noFill/>
        </p:spPr>
      </p:pic>
      <p:sp>
        <p:nvSpPr>
          <p:cNvPr id="12" name="Down Arrow 11"/>
          <p:cNvSpPr/>
          <p:nvPr/>
        </p:nvSpPr>
        <p:spPr>
          <a:xfrm>
            <a:off x="7452320" y="3660428"/>
            <a:ext cx="216024" cy="36004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itchFamily="34" charset="0"/>
            </a:endParaRPr>
          </a:p>
        </p:txBody>
      </p:sp>
      <p:pic>
        <p:nvPicPr>
          <p:cNvPr id="14" name="Grafik 16" descr="Logo-Lufthansa-800px.svg"/>
          <p:cNvPicPr>
            <a:picLocks noChangeAspect="1"/>
          </p:cNvPicPr>
          <p:nvPr/>
        </p:nvPicPr>
        <p:blipFill>
          <a:blip r:embed="rId7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90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Search</a:t>
            </a:r>
            <a:endParaRPr lang="sk-SK" dirty="0" smtClean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29027" name="Zástupný symbol čísla snímky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8BAD4CB-6DD8-4896-84B4-EFFAF57760FD}" type="slidenum">
              <a:rPr lang="de-DE" smtClean="0"/>
              <a:pPr/>
              <a:t>89</a:t>
            </a:fld>
            <a:endParaRPr lang="de-DE" dirty="0" smtClean="0"/>
          </a:p>
        </p:txBody>
      </p:sp>
      <p:graphicFrame>
        <p:nvGraphicFramePr>
          <p:cNvPr id="21" name="Zástupný symbol obsahu 4"/>
          <p:cNvGraphicFramePr>
            <a:graphicFrameLocks noGrp="1"/>
          </p:cNvGraphicFramePr>
          <p:nvPr>
            <p:ph idx="1"/>
          </p:nvPr>
        </p:nvGraphicFramePr>
        <p:xfrm>
          <a:off x="9525" y="1500174"/>
          <a:ext cx="9134475" cy="413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9029" name="Obrázok 22" descr="grey-distributio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25" y="278606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Obrázok 23" descr="grey-distributio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81213" y="15716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1" name="Obrázok 24" descr="grey-distributio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66900" y="37147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2" name="Obrázok 25" descr="grey-distributio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7338" y="10001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3" name="Obrázok 26" descr="grey-distributio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3025" y="250031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Obrázok 27" descr="grey-distributio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0213" y="42862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5" name="Obrázok 28" descr="grey-distributio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3400" y="2643188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6" descr="Logo-Lufthansa-800px.svg"/>
          <p:cNvPicPr>
            <a:picLocks noChangeAspect="1"/>
          </p:cNvPicPr>
          <p:nvPr/>
        </p:nvPicPr>
        <p:blipFill>
          <a:blip r:embed="rId8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04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Track </a:t>
            </a:r>
            <a:r>
              <a:rPr lang="de-DE" dirty="0" err="1" smtClean="0"/>
              <a:t>Allocation</a:t>
            </a:r>
            <a:r>
              <a:rPr lang="de-DE" dirty="0" smtClean="0"/>
              <a:t> Graph</a:t>
            </a:r>
          </a:p>
        </p:txBody>
      </p:sp>
      <p:sp>
        <p:nvSpPr>
          <p:cNvPr id="26627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/>
            <a:endParaRPr lang="de-DE" smtClean="0"/>
          </a:p>
        </p:txBody>
      </p:sp>
      <p:sp>
        <p:nvSpPr>
          <p:cNvPr id="26628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/>
            <a:endParaRPr lang="de-DE" smtClean="0"/>
          </a:p>
        </p:txBody>
      </p:sp>
      <p:sp>
        <p:nvSpPr>
          <p:cNvPr id="26629" name="Fußzeilenplatzhalter 4"/>
          <p:cNvSpPr>
            <a:spLocks noGrp="1"/>
          </p:cNvSpPr>
          <p:nvPr>
            <p:ph type="ft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ahoma" pitchFamily="34" charset="0"/>
              </a:rPr>
              <a:t>Scheduling Problems in Traffic and Transport</a:t>
            </a:r>
            <a:endParaRPr lang="en-GB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85A8399-7993-40AC-ADE8-7431D4E6A08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26631" name="Grafik 6" descr="full2_scr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9204325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" descr="bg_gray_colored_sol285_scr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r="17224"/>
          <a:stretch>
            <a:fillRect/>
          </a:stretch>
        </p:blipFill>
        <p:spPr bwMode="auto">
          <a:xfrm>
            <a:off x="1547664" y="625058"/>
            <a:ext cx="6048672" cy="59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41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Search</a:t>
            </a:r>
            <a:endParaRPr lang="sk-SK" dirty="0" smtClean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36197" name="Zástupný symbol čísla snímky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CEF2A68-3836-4CC9-8660-0329DE253429}" type="slidenum">
              <a:rPr lang="de-DE" smtClean="0"/>
              <a:pPr/>
              <a:t>90</a:t>
            </a:fld>
            <a:endParaRPr lang="de-DE" dirty="0" smtClean="0"/>
          </a:p>
        </p:txBody>
      </p:sp>
      <p:graphicFrame>
        <p:nvGraphicFramePr>
          <p:cNvPr id="21" name="Zástupný symbol obsahu 4"/>
          <p:cNvGraphicFramePr>
            <a:graphicFrameLocks noGrp="1"/>
          </p:cNvGraphicFramePr>
          <p:nvPr>
            <p:ph idx="1"/>
          </p:nvPr>
        </p:nvGraphicFramePr>
        <p:xfrm>
          <a:off x="9525" y="1500174"/>
          <a:ext cx="9134475" cy="413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6199" name="Obrázok 22" descr="grey-distributio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25" y="278606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0" name="Obrázok 23" descr="grey-distributio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81213" y="15716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1" name="Obrázok 24" descr="grey-distributio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66900" y="37147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2" name="Obrázok 25" descr="grey-distributio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7338" y="10001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3" name="Obrázok 26" descr="grey-distributio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53025" y="250031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4" name="Obrázok 27" descr="grey-distributio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10213" y="42862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5" name="Obrázok 28" descr="grey-distributio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2643188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6" name="Obrázok 12" descr="darkgrey-distribution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1571625"/>
            <a:ext cx="7143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6194" name="Object 6"/>
          <p:cNvGraphicFramePr>
            <a:graphicFrameLocks noChangeAspect="1"/>
          </p:cNvGraphicFramePr>
          <p:nvPr/>
        </p:nvGraphicFramePr>
        <p:xfrm>
          <a:off x="2428875" y="2571750"/>
          <a:ext cx="33972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800" name="Rovnica" r:id="rId10" imgW="164880" imgH="228600" progId="Equation.3">
                  <p:embed/>
                </p:oleObj>
              </mc:Choice>
              <mc:Fallback>
                <p:oleObj name="Rovnica" r:id="rId10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75" y="2571750"/>
                        <a:ext cx="339725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fik 16" descr="Logo-Lufthansa-800px.svg"/>
          <p:cNvPicPr>
            <a:picLocks noChangeAspect="1"/>
          </p:cNvPicPr>
          <p:nvPr/>
        </p:nvPicPr>
        <p:blipFill>
          <a:blip r:embed="rId12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267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Search</a:t>
            </a:r>
            <a:endParaRPr lang="sk-SK" dirty="0" smtClean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37222" name="Zástupný symbol čísla snímky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147884C-CF9F-4DE4-B19E-A0C8FF31F8B7}" type="slidenum">
              <a:rPr lang="de-DE" smtClean="0"/>
              <a:pPr/>
              <a:t>91</a:t>
            </a:fld>
            <a:endParaRPr lang="de-DE" dirty="0" smtClean="0"/>
          </a:p>
        </p:txBody>
      </p:sp>
      <p:pic>
        <p:nvPicPr>
          <p:cNvPr id="137223" name="Obrázok 22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278606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4" name="Obrázok 23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1213" y="15716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5" name="Obrázok 24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37147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6" name="Obrázok 25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7338" y="10001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7" name="Obrázok 26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025" y="250031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8" name="Obrázok 27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0213" y="42862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9" name="Obrázok 28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643188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30" name="Obrázok 12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571625"/>
            <a:ext cx="7143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7218" name="Object 6"/>
          <p:cNvGraphicFramePr>
            <a:graphicFrameLocks noChangeAspect="1"/>
          </p:cNvGraphicFramePr>
          <p:nvPr/>
        </p:nvGraphicFramePr>
        <p:xfrm>
          <a:off x="2428875" y="2571750"/>
          <a:ext cx="33972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862" name="Rovnica" r:id="rId5" imgW="164880" imgH="228600" progId="Equation.3">
                  <p:embed/>
                </p:oleObj>
              </mc:Choice>
              <mc:Fallback>
                <p:oleObj name="Rovnica" r:id="rId5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75" y="2571750"/>
                        <a:ext cx="339725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7231" name="Obrázok 14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0" y="2500313"/>
            <a:ext cx="7143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7219" name="Object 3"/>
          <p:cNvGraphicFramePr>
            <a:graphicFrameLocks noChangeAspect="1"/>
          </p:cNvGraphicFramePr>
          <p:nvPr/>
        </p:nvGraphicFramePr>
        <p:xfrm>
          <a:off x="5513388" y="3486150"/>
          <a:ext cx="31432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863" name="Rovnica" r:id="rId7" imgW="152280" imgH="241200" progId="Equation.3">
                  <p:embed/>
                </p:oleObj>
              </mc:Choice>
              <mc:Fallback>
                <p:oleObj name="Rovnica" r:id="rId7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8" y="3486150"/>
                        <a:ext cx="314325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32" name="Zástupný symbol obsahu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sk-SK" dirty="0" smtClean="0"/>
          </a:p>
        </p:txBody>
      </p:sp>
      <p:graphicFrame>
        <p:nvGraphicFramePr>
          <p:cNvPr id="18" name="Zástupný symbol obsahu 4"/>
          <p:cNvGraphicFramePr>
            <a:graphicFrameLocks/>
          </p:cNvGraphicFramePr>
          <p:nvPr/>
        </p:nvGraphicFramePr>
        <p:xfrm>
          <a:off x="9525" y="1500174"/>
          <a:ext cx="9134475" cy="413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0" name="Grafik 16" descr="Logo-Lufthansa-800px.svg"/>
          <p:cNvPicPr>
            <a:picLocks noChangeAspect="1"/>
          </p:cNvPicPr>
          <p:nvPr/>
        </p:nvPicPr>
        <p:blipFill>
          <a:blip r:embed="rId14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045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Search</a:t>
            </a:r>
            <a:endParaRPr lang="sk-SK" dirty="0" smtClean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38247" name="Zástupný symbol čísla snímky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CF254B5-1C75-4E3D-BC4F-A31E72AEC922}" type="slidenum">
              <a:rPr lang="de-DE" smtClean="0"/>
              <a:pPr/>
              <a:t>92</a:t>
            </a:fld>
            <a:endParaRPr lang="de-DE" dirty="0" smtClean="0"/>
          </a:p>
        </p:txBody>
      </p:sp>
      <p:pic>
        <p:nvPicPr>
          <p:cNvPr id="138248" name="Obrázok 22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278606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9" name="Obrázok 23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1213" y="15716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0" name="Obrázok 24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37147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1" name="Obrázok 25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7338" y="10001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2" name="Obrázok 26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025" y="250031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3" name="Obrázok 27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0213" y="42862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4" name="Obrázok 28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643188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5" name="Obrázok 12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571625"/>
            <a:ext cx="7143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8242" name="Object 6"/>
          <p:cNvGraphicFramePr>
            <a:graphicFrameLocks noChangeAspect="1"/>
          </p:cNvGraphicFramePr>
          <p:nvPr/>
        </p:nvGraphicFramePr>
        <p:xfrm>
          <a:off x="2428875" y="2571750"/>
          <a:ext cx="33972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924" name="Rovnica" r:id="rId5" imgW="164880" imgH="228600" progId="Equation.3">
                  <p:embed/>
                </p:oleObj>
              </mc:Choice>
              <mc:Fallback>
                <p:oleObj name="Rovnica" r:id="rId5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75" y="2571750"/>
                        <a:ext cx="339725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8256" name="Obrázok 14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0" y="2500313"/>
            <a:ext cx="7143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8243" name="Object 3"/>
          <p:cNvGraphicFramePr>
            <a:graphicFrameLocks noChangeAspect="1"/>
          </p:cNvGraphicFramePr>
          <p:nvPr/>
        </p:nvGraphicFramePr>
        <p:xfrm>
          <a:off x="5513388" y="3486150"/>
          <a:ext cx="31432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925" name="Rovnica" r:id="rId7" imgW="152280" imgH="241200" progId="Equation.3">
                  <p:embed/>
                </p:oleObj>
              </mc:Choice>
              <mc:Fallback>
                <p:oleObj name="Rovnica" r:id="rId7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8" y="3486150"/>
                        <a:ext cx="314325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8257" name="Obrázok 16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25" y="2643188"/>
            <a:ext cx="7143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8244" name="Object 4"/>
          <p:cNvGraphicFramePr>
            <a:graphicFrameLocks noChangeAspect="1"/>
          </p:cNvGraphicFramePr>
          <p:nvPr/>
        </p:nvGraphicFramePr>
        <p:xfrm>
          <a:off x="8488363" y="3643313"/>
          <a:ext cx="341312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926" name="Rovnica" r:id="rId9" imgW="164880" imgH="241200" progId="Equation.3">
                  <p:embed/>
                </p:oleObj>
              </mc:Choice>
              <mc:Fallback>
                <p:oleObj name="Rovnica" r:id="rId9" imgW="164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8363" y="3643313"/>
                        <a:ext cx="341312" cy="55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58" name="Zástupný symbol obsahu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sk-SK" dirty="0" smtClean="0"/>
          </a:p>
        </p:txBody>
      </p:sp>
      <p:graphicFrame>
        <p:nvGraphicFramePr>
          <p:cNvPr id="20" name="Zástupný symbol obsahu 4"/>
          <p:cNvGraphicFramePr>
            <a:graphicFrameLocks/>
          </p:cNvGraphicFramePr>
          <p:nvPr/>
        </p:nvGraphicFramePr>
        <p:xfrm>
          <a:off x="9525" y="1500174"/>
          <a:ext cx="9134475" cy="413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2" name="Grafik 16" descr="Logo-Lufthansa-800px.svg"/>
          <p:cNvPicPr>
            <a:picLocks noChangeAspect="1"/>
          </p:cNvPicPr>
          <p:nvPr/>
        </p:nvPicPr>
        <p:blipFill>
          <a:blip r:embed="rId16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124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Search</a:t>
            </a:r>
            <a:endParaRPr lang="sk-SK" dirty="0" smtClean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39272" name="Zástupný symbol čísla snímky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8AC949E-16B4-480E-89E9-1DE9387D0273}" type="slidenum">
              <a:rPr lang="de-DE" smtClean="0"/>
              <a:pPr/>
              <a:t>93</a:t>
            </a:fld>
            <a:endParaRPr lang="de-DE" dirty="0" smtClean="0"/>
          </a:p>
        </p:txBody>
      </p:sp>
      <p:pic>
        <p:nvPicPr>
          <p:cNvPr id="139273" name="Obrázok 22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278606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4" name="Obrázok 23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1213" y="15716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5" name="Obrázok 24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37147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6" name="Obrázok 25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7338" y="10001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7" name="Obrázok 26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025" y="250031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8" name="Obrázok 27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0213" y="42862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9" name="Obrázok 28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643188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80" name="Obrázok 12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571625"/>
            <a:ext cx="7143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9266" name="Object 6"/>
          <p:cNvGraphicFramePr>
            <a:graphicFrameLocks noChangeAspect="1"/>
          </p:cNvGraphicFramePr>
          <p:nvPr/>
        </p:nvGraphicFramePr>
        <p:xfrm>
          <a:off x="2428875" y="2571750"/>
          <a:ext cx="33972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986" name="Rovnica" r:id="rId5" imgW="164880" imgH="228600" progId="Equation.3">
                  <p:embed/>
                </p:oleObj>
              </mc:Choice>
              <mc:Fallback>
                <p:oleObj name="Rovnica" r:id="rId5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75" y="2571750"/>
                        <a:ext cx="339725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9281" name="Obrázok 14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0" y="2500313"/>
            <a:ext cx="7143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9267" name="Object 3"/>
          <p:cNvGraphicFramePr>
            <a:graphicFrameLocks noChangeAspect="1"/>
          </p:cNvGraphicFramePr>
          <p:nvPr/>
        </p:nvGraphicFramePr>
        <p:xfrm>
          <a:off x="5513388" y="3486150"/>
          <a:ext cx="31432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987" name="Rovnica" r:id="rId7" imgW="152280" imgH="241200" progId="Equation.3">
                  <p:embed/>
                </p:oleObj>
              </mc:Choice>
              <mc:Fallback>
                <p:oleObj name="Rovnica" r:id="rId7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8" y="3486150"/>
                        <a:ext cx="314325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9282" name="Obrázok 16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25" y="2643188"/>
            <a:ext cx="7143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9268" name="Object 4"/>
          <p:cNvGraphicFramePr>
            <a:graphicFrameLocks noChangeAspect="1"/>
          </p:cNvGraphicFramePr>
          <p:nvPr/>
        </p:nvGraphicFramePr>
        <p:xfrm>
          <a:off x="8488363" y="3643313"/>
          <a:ext cx="341312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988" name="Rovnica" r:id="rId9" imgW="164880" imgH="241200" progId="Equation.3">
                  <p:embed/>
                </p:oleObj>
              </mc:Choice>
              <mc:Fallback>
                <p:oleObj name="Rovnica" r:id="rId9" imgW="164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8363" y="3643313"/>
                        <a:ext cx="341312" cy="55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9283" name="Obrázok 18" descr="red-distribution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71688" y="3714750"/>
            <a:ext cx="7112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9269" name="Object 5"/>
          <p:cNvGraphicFramePr>
            <a:graphicFrameLocks noChangeAspect="1"/>
          </p:cNvGraphicFramePr>
          <p:nvPr/>
        </p:nvGraphicFramePr>
        <p:xfrm>
          <a:off x="2214563" y="4772025"/>
          <a:ext cx="33972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989" name="Rovnica" r:id="rId12" imgW="164880" imgH="241200" progId="Equation.3">
                  <p:embed/>
                </p:oleObj>
              </mc:Choice>
              <mc:Fallback>
                <p:oleObj name="Rovnica" r:id="rId12" imgW="164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63" y="4772025"/>
                        <a:ext cx="339725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84" name="Zástupný symbol obsahu 2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sk-SK" dirty="0" smtClean="0"/>
          </a:p>
        </p:txBody>
      </p:sp>
      <p:graphicFrame>
        <p:nvGraphicFramePr>
          <p:cNvPr id="31" name="Zástupný symbol obsahu 4"/>
          <p:cNvGraphicFramePr>
            <a:graphicFrameLocks/>
          </p:cNvGraphicFramePr>
          <p:nvPr/>
        </p:nvGraphicFramePr>
        <p:xfrm>
          <a:off x="9525" y="1500174"/>
          <a:ext cx="9134475" cy="413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23" name="Grafik 16" descr="Logo-Lufthansa-800px.svg"/>
          <p:cNvPicPr>
            <a:picLocks noChangeAspect="1"/>
          </p:cNvPicPr>
          <p:nvPr/>
        </p:nvPicPr>
        <p:blipFill>
          <a:blip r:embed="rId19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3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Search</a:t>
            </a:r>
            <a:endParaRPr lang="sk-SK" dirty="0" smtClean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40296" name="Zástupný symbol čísla snímky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1C51A5D-DA5F-454A-8639-46E881A41709}" type="slidenum">
              <a:rPr lang="de-DE" smtClean="0"/>
              <a:pPr/>
              <a:t>94</a:t>
            </a:fld>
            <a:endParaRPr lang="de-DE" dirty="0" smtClean="0"/>
          </a:p>
        </p:txBody>
      </p:sp>
      <p:pic>
        <p:nvPicPr>
          <p:cNvPr id="140297" name="Obrázok 22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278606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8" name="Obrázok 23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1213" y="15716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9" name="Obrázok 24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37147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0" name="Obrázok 25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7338" y="10001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1" name="Obrázok 26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025" y="250031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2" name="Obrázok 27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0213" y="42862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3" name="Obrázok 28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643188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4" name="Obrázok 12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571625"/>
            <a:ext cx="7143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0290" name="Object 6"/>
          <p:cNvGraphicFramePr>
            <a:graphicFrameLocks noChangeAspect="1"/>
          </p:cNvGraphicFramePr>
          <p:nvPr/>
        </p:nvGraphicFramePr>
        <p:xfrm>
          <a:off x="2428875" y="2571750"/>
          <a:ext cx="33972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010" name="Rovnica" r:id="rId5" imgW="164880" imgH="228600" progId="Equation.3">
                  <p:embed/>
                </p:oleObj>
              </mc:Choice>
              <mc:Fallback>
                <p:oleObj name="Rovnica" r:id="rId5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75" y="2571750"/>
                        <a:ext cx="339725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0305" name="Obrázok 14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0" y="2500313"/>
            <a:ext cx="7143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0291" name="Object 3"/>
          <p:cNvGraphicFramePr>
            <a:graphicFrameLocks noChangeAspect="1"/>
          </p:cNvGraphicFramePr>
          <p:nvPr/>
        </p:nvGraphicFramePr>
        <p:xfrm>
          <a:off x="5500688" y="3486150"/>
          <a:ext cx="341312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011" name="Rovnica" r:id="rId7" imgW="164880" imgH="241200" progId="Equation.3">
                  <p:embed/>
                </p:oleObj>
              </mc:Choice>
              <mc:Fallback>
                <p:oleObj name="Rovnica" r:id="rId7" imgW="164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3486150"/>
                        <a:ext cx="341312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0306" name="Obrázok 16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25" y="2643188"/>
            <a:ext cx="7143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0292" name="Object 4"/>
          <p:cNvGraphicFramePr>
            <a:graphicFrameLocks noChangeAspect="1"/>
          </p:cNvGraphicFramePr>
          <p:nvPr/>
        </p:nvGraphicFramePr>
        <p:xfrm>
          <a:off x="8488363" y="3643313"/>
          <a:ext cx="341312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012" name="Rovnica" r:id="rId9" imgW="164880" imgH="241200" progId="Equation.3">
                  <p:embed/>
                </p:oleObj>
              </mc:Choice>
              <mc:Fallback>
                <p:oleObj name="Rovnica" r:id="rId9" imgW="164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8363" y="3643313"/>
                        <a:ext cx="341312" cy="55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0307" name="Obrázok 18" descr="red-distribution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71688" y="3714750"/>
            <a:ext cx="7112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0293" name="Object 7"/>
          <p:cNvGraphicFramePr>
            <a:graphicFrameLocks noChangeAspect="1"/>
          </p:cNvGraphicFramePr>
          <p:nvPr/>
        </p:nvGraphicFramePr>
        <p:xfrm>
          <a:off x="2214563" y="4772025"/>
          <a:ext cx="33972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013" name="Rovnica" r:id="rId12" imgW="164880" imgH="241200" progId="Equation.3">
                  <p:embed/>
                </p:oleObj>
              </mc:Choice>
              <mc:Fallback>
                <p:oleObj name="Rovnica" r:id="rId12" imgW="164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63" y="4772025"/>
                        <a:ext cx="339725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0308" name="Obrázok 21" descr="red-distribution.png"/>
          <p:cNvPicPr>
            <a:picLocks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57813" y="2428875"/>
            <a:ext cx="642937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9" name="Zástupný symbol obsahu 2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sk-SK" dirty="0" smtClean="0"/>
          </a:p>
        </p:txBody>
      </p:sp>
      <p:graphicFrame>
        <p:nvGraphicFramePr>
          <p:cNvPr id="31" name="Zástupný symbol obsahu 4"/>
          <p:cNvGraphicFramePr>
            <a:graphicFrameLocks/>
          </p:cNvGraphicFramePr>
          <p:nvPr/>
        </p:nvGraphicFramePr>
        <p:xfrm>
          <a:off x="9525" y="1500174"/>
          <a:ext cx="9134475" cy="413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24" name="Grafik 16" descr="Logo-Lufthansa-800px.svg"/>
          <p:cNvPicPr>
            <a:picLocks noChangeAspect="1"/>
          </p:cNvPicPr>
          <p:nvPr/>
        </p:nvPicPr>
        <p:blipFill>
          <a:blip r:embed="rId20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586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Search</a:t>
            </a:r>
            <a:endParaRPr lang="sk-SK" dirty="0" smtClean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41320" name="Zástupný symbol čísla snímky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FACEBFC-FED4-4374-B433-7CC1AAF53333}" type="slidenum">
              <a:rPr lang="de-DE" smtClean="0"/>
              <a:pPr/>
              <a:t>95</a:t>
            </a:fld>
            <a:endParaRPr lang="de-DE" dirty="0" smtClean="0"/>
          </a:p>
        </p:txBody>
      </p:sp>
      <p:pic>
        <p:nvPicPr>
          <p:cNvPr id="141321" name="Obrázok 22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278606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2" name="Obrázok 23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1213" y="15716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3" name="Obrázok 24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37147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4" name="Obrázok 25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7338" y="1000125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5" name="Obrázok 26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025" y="2500313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6" name="Obrázok 27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0213" y="4286250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7" name="Obrázok 28" descr="grey-distrib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643188"/>
            <a:ext cx="949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8" name="Obrázok 12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571625"/>
            <a:ext cx="7143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314" name="Object 6"/>
          <p:cNvGraphicFramePr>
            <a:graphicFrameLocks noChangeAspect="1"/>
          </p:cNvGraphicFramePr>
          <p:nvPr/>
        </p:nvGraphicFramePr>
        <p:xfrm>
          <a:off x="2428875" y="2571750"/>
          <a:ext cx="33972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34" name="Rovnica" r:id="rId5" imgW="164880" imgH="228600" progId="Equation.3">
                  <p:embed/>
                </p:oleObj>
              </mc:Choice>
              <mc:Fallback>
                <p:oleObj name="Rovnica" r:id="rId5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75" y="2571750"/>
                        <a:ext cx="339725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1329" name="Obrázok 14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0" y="2500313"/>
            <a:ext cx="7143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315" name="Object 3"/>
          <p:cNvGraphicFramePr>
            <a:graphicFrameLocks noChangeAspect="1"/>
          </p:cNvGraphicFramePr>
          <p:nvPr/>
        </p:nvGraphicFramePr>
        <p:xfrm>
          <a:off x="5500688" y="3486150"/>
          <a:ext cx="341312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35" name="Rovnica" r:id="rId7" imgW="164880" imgH="241200" progId="Equation.3">
                  <p:embed/>
                </p:oleObj>
              </mc:Choice>
              <mc:Fallback>
                <p:oleObj name="Rovnica" r:id="rId7" imgW="164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3486150"/>
                        <a:ext cx="341312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1330" name="Obrázok 16" descr="darkgrey-distribu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25" y="2643188"/>
            <a:ext cx="7143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316" name="Object 4"/>
          <p:cNvGraphicFramePr>
            <a:graphicFrameLocks noChangeAspect="1"/>
          </p:cNvGraphicFramePr>
          <p:nvPr/>
        </p:nvGraphicFramePr>
        <p:xfrm>
          <a:off x="8488363" y="3643313"/>
          <a:ext cx="341312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36" name="Rovnica" r:id="rId9" imgW="164880" imgH="241200" progId="Equation.3">
                  <p:embed/>
                </p:oleObj>
              </mc:Choice>
              <mc:Fallback>
                <p:oleObj name="Rovnica" r:id="rId9" imgW="164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8363" y="3643313"/>
                        <a:ext cx="341312" cy="55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1331" name="Obrázok 18" descr="red-distribution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71688" y="3714750"/>
            <a:ext cx="7112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317" name="Object 7"/>
          <p:cNvGraphicFramePr>
            <a:graphicFrameLocks noChangeAspect="1"/>
          </p:cNvGraphicFramePr>
          <p:nvPr/>
        </p:nvGraphicFramePr>
        <p:xfrm>
          <a:off x="2214563" y="4772025"/>
          <a:ext cx="33972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37" name="Rovnica" r:id="rId12" imgW="164880" imgH="241200" progId="Equation.3">
                  <p:embed/>
                </p:oleObj>
              </mc:Choice>
              <mc:Fallback>
                <p:oleObj name="Rovnica" r:id="rId12" imgW="164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63" y="4772025"/>
                        <a:ext cx="339725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1332" name="Obrázok 21" descr="red-distribution.png"/>
          <p:cNvPicPr>
            <a:picLocks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57813" y="2428875"/>
            <a:ext cx="642937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33" name="Obrázok 29" descr="red-distribution.png"/>
          <p:cNvPicPr>
            <a:picLocks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58188" y="2571750"/>
            <a:ext cx="642937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34" name="Zástupný symbol obsahu 3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sk-SK" dirty="0" smtClean="0"/>
          </a:p>
        </p:txBody>
      </p:sp>
      <p:graphicFrame>
        <p:nvGraphicFramePr>
          <p:cNvPr id="32" name="Zástupný symbol obsahu 4"/>
          <p:cNvGraphicFramePr>
            <a:graphicFrameLocks/>
          </p:cNvGraphicFramePr>
          <p:nvPr/>
        </p:nvGraphicFramePr>
        <p:xfrm>
          <a:off x="9525" y="1500174"/>
          <a:ext cx="9134475" cy="413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25" name="Grafik 16" descr="Logo-Lufthansa-800px.svg"/>
          <p:cNvPicPr>
            <a:picLocks noChangeAspect="1"/>
          </p:cNvPicPr>
          <p:nvPr/>
        </p:nvPicPr>
        <p:blipFill>
          <a:blip r:embed="rId20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367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vs. Speed</a:t>
            </a:r>
            <a:endParaRPr lang="cs-CZ" dirty="0" smtClean="0"/>
          </a:p>
        </p:txBody>
      </p:sp>
      <p:sp>
        <p:nvSpPr>
          <p:cNvPr id="142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 smtClean="0"/>
              <a:t>Instance SC1: reference solution</a:t>
            </a:r>
          </a:p>
          <a:p>
            <a:pPr lvl="1"/>
            <a:r>
              <a:rPr lang="en-GB" dirty="0" smtClean="0"/>
              <a:t>100 legs, 16 aircraft, no </a:t>
            </a:r>
            <a:r>
              <a:rPr lang="en-GB" dirty="0" err="1" smtClean="0"/>
              <a:t>preassignments</a:t>
            </a:r>
            <a:r>
              <a:rPr lang="en-GB" dirty="0" smtClean="0"/>
              <a:t>, no </a:t>
            </a:r>
            <a:r>
              <a:rPr lang="en-GB" dirty="0" err="1" smtClean="0"/>
              <a:t>maintenace</a:t>
            </a:r>
            <a:endParaRPr lang="en-GB" dirty="0" smtClean="0"/>
          </a:p>
          <a:p>
            <a:pPr lvl="1"/>
            <a:r>
              <a:rPr lang="en-GB" dirty="0" smtClean="0"/>
              <a:t>Optimizer produces the same solution for each step size</a:t>
            </a:r>
          </a:p>
          <a:p>
            <a:pPr lvl="1"/>
            <a:r>
              <a:rPr lang="en-GB" dirty="0" smtClean="0"/>
              <a:t>CPU time differs only in computation of the convolutions</a:t>
            </a:r>
          </a:p>
          <a:p>
            <a:pPr lvl="1"/>
            <a:r>
              <a:rPr lang="en-GB" dirty="0" smtClean="0"/>
              <a:t>PDP values differ because of approximation error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 marL="342900" lvl="1" indent="-342900">
              <a:spcBef>
                <a:spcPct val="70000"/>
              </a:spcBef>
              <a:buClrTx/>
              <a:buSzPct val="85000"/>
              <a:buNone/>
            </a:pPr>
            <a:r>
              <a:rPr lang="en-US" dirty="0" smtClean="0"/>
              <a:t>* Comparison with average of 100 000 iterations</a:t>
            </a:r>
            <a:endParaRPr lang="cs-CZ" dirty="0" smtClean="0"/>
          </a:p>
          <a:p>
            <a:pPr>
              <a:buNone/>
            </a:pPr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4234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D2500CB-0B5D-45FA-8411-AF59BFC57AB4}" type="slidenum">
              <a:rPr lang="de-DE" smtClean="0"/>
              <a:pPr/>
              <a:t>96</a:t>
            </a:fld>
            <a:endParaRPr lang="de-DE" dirty="0" smtClean="0"/>
          </a:p>
        </p:txBody>
      </p:sp>
      <p:graphicFrame>
        <p:nvGraphicFramePr>
          <p:cNvPr id="142449" name="Group 113"/>
          <p:cNvGraphicFramePr>
            <a:graphicFrameLocks noGrp="1"/>
          </p:cNvGraphicFramePr>
          <p:nvPr/>
        </p:nvGraphicFramePr>
        <p:xfrm>
          <a:off x="395536" y="3140968"/>
          <a:ext cx="8136905" cy="3064510"/>
        </p:xfrm>
        <a:graphic>
          <a:graphicData uri="http://schemas.openxmlformats.org/drawingml/2006/table">
            <a:tbl>
              <a:tblPr/>
              <a:tblGrid>
                <a:gridCol w="1800200"/>
                <a:gridCol w="1800200"/>
                <a:gridCol w="1636873"/>
                <a:gridCol w="1387463"/>
                <a:gridCol w="1512169"/>
              </a:tblGrid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step size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[min]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CPU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[s]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PDP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error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[%]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SC1</a:t>
                      </a:r>
                    </a:p>
                  </a:txBody>
                  <a:tcPr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15.4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25.0586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0.11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SC1</a:t>
                      </a:r>
                    </a:p>
                  </a:txBody>
                  <a:tcPr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0.5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25.0672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0.15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SC1</a:t>
                      </a:r>
                    </a:p>
                  </a:txBody>
                  <a:tcPr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0.5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25.0917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0.25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SC1</a:t>
                      </a:r>
                    </a:p>
                  </a:txBody>
                  <a:tcPr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0.4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25.2227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0.77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SC1</a:t>
                      </a:r>
                    </a:p>
                  </a:txBody>
                  <a:tcPr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0.4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25.4775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1.79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SC1</a:t>
                      </a:r>
                    </a:p>
                  </a:txBody>
                  <a:tcPr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0.3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25.7667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2.94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Simulation*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25.0303</a:t>
                      </a: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pic>
        <p:nvPicPr>
          <p:cNvPr id="8" name="Grafik 16" descr="Logo-Lufthansa-800px.svg"/>
          <p:cNvPicPr>
            <a:picLocks noChangeAspect="1"/>
          </p:cNvPicPr>
          <p:nvPr/>
        </p:nvPicPr>
        <p:blipFill>
          <a:blip r:embed="rId3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342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vs. Speed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Instance SC1: optimized solution</a:t>
            </a:r>
          </a:p>
          <a:p>
            <a:pPr lvl="1"/>
            <a:r>
              <a:rPr lang="en-GB" dirty="0" smtClean="0"/>
              <a:t>Different </a:t>
            </a:r>
            <a:r>
              <a:rPr lang="en-GB" dirty="0" err="1" smtClean="0"/>
              <a:t>discretization</a:t>
            </a:r>
            <a:r>
              <a:rPr lang="en-GB" dirty="0" smtClean="0"/>
              <a:t> step sizes may produce different solutions</a:t>
            </a:r>
          </a:p>
          <a:p>
            <a:pPr lvl="1"/>
            <a:r>
              <a:rPr lang="en-GB" dirty="0" smtClean="0"/>
              <a:t>CPU time and PDP are not straightforward to compare</a:t>
            </a:r>
          </a:p>
          <a:p>
            <a:pPr lvl="1"/>
            <a:endParaRPr lang="en-GB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*Value is average of 10 000 iterations</a:t>
            </a:r>
            <a:endParaRPr lang="en-GB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0770FC-2812-471D-A811-FF1D7C66004C}" type="slidenum">
              <a:rPr lang="de-DE" smtClean="0"/>
              <a:pPr>
                <a:defRPr/>
              </a:pPr>
              <a:t>97</a:t>
            </a:fld>
            <a:endParaRPr lang="de-DE" dirty="0"/>
          </a:p>
        </p:txBody>
      </p:sp>
      <p:graphicFrame>
        <p:nvGraphicFramePr>
          <p:cNvPr id="6" name="Tabuľka 7"/>
          <p:cNvGraphicFramePr>
            <a:graphicFrameLocks noGrp="1"/>
          </p:cNvGraphicFramePr>
          <p:nvPr/>
        </p:nvGraphicFramePr>
        <p:xfrm>
          <a:off x="395536" y="2764899"/>
          <a:ext cx="8136903" cy="275233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97492"/>
                <a:gridCol w="1797492"/>
                <a:gridCol w="1634497"/>
                <a:gridCol w="1395255"/>
                <a:gridCol w="1512167"/>
              </a:tblGrid>
              <a:tr h="74065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ahoma" pitchFamily="34" charset="0"/>
                        </a:rPr>
                        <a:t> </a:t>
                      </a:r>
                      <a:endParaRPr lang="sk-SK" sz="1600" b="0" dirty="0">
                        <a:solidFill>
                          <a:schemeClr val="tx1"/>
                        </a:solidFill>
                        <a:latin typeface="Tahoma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ahoma" pitchFamily="34" charset="0"/>
                        </a:rPr>
                        <a:t>step size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ahoma" pitchFamily="34" charset="0"/>
                        </a:rPr>
                        <a:t>[min]</a:t>
                      </a:r>
                      <a:endParaRPr lang="sk-SK" sz="1600" b="0" dirty="0">
                        <a:solidFill>
                          <a:schemeClr val="tx1"/>
                        </a:solidFill>
                        <a:latin typeface="Tahoma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ahoma" pitchFamily="34" charset="0"/>
                        </a:rPr>
                        <a:t>PDP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ahoma" pitchFamily="34" charset="0"/>
                        </a:rPr>
                        <a:t>optimized</a:t>
                      </a:r>
                    </a:p>
                  </a:txBody>
                  <a:tcP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ahoma" pitchFamily="34" charset="0"/>
                        </a:rPr>
                        <a:t>CPU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ahoma" pitchFamily="34" charset="0"/>
                        </a:rPr>
                        <a:t>[s]</a:t>
                      </a:r>
                      <a:endParaRPr lang="sk-SK" sz="1600" b="0" dirty="0">
                        <a:solidFill>
                          <a:schemeClr val="tx1"/>
                        </a:solidFill>
                        <a:latin typeface="Tahoma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ahoma" pitchFamily="34" charset="0"/>
                        </a:rPr>
                        <a:t>PDP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ahoma" pitchFamily="34" charset="0"/>
                        </a:rPr>
                        <a:t>simulated*</a:t>
                      </a:r>
                      <a:endParaRPr lang="sk-SK" sz="1600" b="0" dirty="0">
                        <a:solidFill>
                          <a:schemeClr val="tx1"/>
                        </a:solidFill>
                        <a:latin typeface="Tahoma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SC1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0.1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19.7268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ahoma" pitchFamily="34" charset="0"/>
                        </a:rPr>
                        <a:t>4450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19.7469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ahoma" pitchFamily="34" charset="0"/>
                        </a:rPr>
                        <a:t>SC1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0.5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19.7362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ahoma" pitchFamily="34" charset="0"/>
                        </a:rPr>
                        <a:t>231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19.7382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ahoma" pitchFamily="34" charset="0"/>
                        </a:rPr>
                        <a:t>SC1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1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19.7450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ahoma" pitchFamily="34" charset="0"/>
                        </a:rPr>
                        <a:t>70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19.7239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ahoma" pitchFamily="34" charset="0"/>
                        </a:rPr>
                        <a:t>SC1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2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19.8693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ahoma" pitchFamily="34" charset="0"/>
                        </a:rPr>
                        <a:t>45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19.7313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ahoma" pitchFamily="34" charset="0"/>
                        </a:rPr>
                        <a:t>SC1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3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20.0651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ahoma" pitchFamily="34" charset="0"/>
                        </a:rPr>
                        <a:t>29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19.7239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ahoma" pitchFamily="34" charset="0"/>
                        </a:rPr>
                        <a:t>SC1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4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20.3353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ahoma" pitchFamily="34" charset="0"/>
                        </a:rPr>
                        <a:t>31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</a:rPr>
                        <a:t>19.7562</a:t>
                      </a:r>
                      <a:endParaRPr lang="sk-SK" sz="1600" dirty="0">
                        <a:latin typeface="Tahoma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Grafik 16" descr="Logo-Lufthansa-800px.svg"/>
          <p:cNvPicPr>
            <a:picLocks noChangeAspect="1"/>
          </p:cNvPicPr>
          <p:nvPr/>
        </p:nvPicPr>
        <p:blipFill>
          <a:blip r:embed="rId2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99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Instances</a:t>
            </a:r>
            <a:endParaRPr lang="cs-CZ" dirty="0" smtClean="0"/>
          </a:p>
        </p:txBody>
      </p:sp>
      <p:sp>
        <p:nvSpPr>
          <p:cNvPr id="144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Analyzed data</a:t>
            </a:r>
          </a:p>
          <a:p>
            <a:pPr lvl="1"/>
            <a:r>
              <a:rPr lang="en-GB" sz="2000" dirty="0" smtClean="0"/>
              <a:t>approx. 350000 flights / 300 – 650 flights per day</a:t>
            </a:r>
          </a:p>
          <a:p>
            <a:pPr lvl="1"/>
            <a:r>
              <a:rPr lang="en-GB" sz="2000" dirty="0" smtClean="0"/>
              <a:t>28 months, 4 </a:t>
            </a:r>
            <a:r>
              <a:rPr lang="en-GB" sz="2000" dirty="0" err="1" smtClean="0"/>
              <a:t>subfleets</a:t>
            </a:r>
            <a:endParaRPr lang="en-GB" sz="2000" dirty="0" smtClean="0"/>
          </a:p>
          <a:p>
            <a:pPr lvl="1"/>
            <a:r>
              <a:rPr lang="en-GB" sz="2000" dirty="0" smtClean="0"/>
              <a:t>European airline with hub-and-spoke network</a:t>
            </a:r>
          </a:p>
          <a:p>
            <a:pPr>
              <a:buNone/>
            </a:pPr>
            <a:r>
              <a:rPr lang="en-US" sz="2000" dirty="0" smtClean="0"/>
              <a:t>Test instances</a:t>
            </a:r>
          </a:p>
          <a:p>
            <a:pPr lvl="1"/>
            <a:r>
              <a:rPr lang="en-US" sz="2000" dirty="0" smtClean="0"/>
              <a:t>We optimize single day instances of one </a:t>
            </a:r>
            <a:r>
              <a:rPr lang="en-US" sz="2000" dirty="0" err="1" smtClean="0"/>
              <a:t>subfleet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Data for 4 months, no maintenance rules and </a:t>
            </a:r>
            <a:r>
              <a:rPr lang="en-US" sz="2000" dirty="0" err="1" smtClean="0"/>
              <a:t>preassignments</a:t>
            </a:r>
            <a:endParaRPr lang="en-US" sz="2000" dirty="0" smtClean="0"/>
          </a:p>
          <a:p>
            <a:pPr>
              <a:buFontTx/>
              <a:buNone/>
            </a:pPr>
            <a:endParaRPr lang="en-US" sz="2000" dirty="0" smtClean="0"/>
          </a:p>
          <a:p>
            <a:pPr>
              <a:buFontTx/>
              <a:buNone/>
            </a:pPr>
            <a:endParaRPr lang="sk-SK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4438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6ABF8ED-01DA-428A-ADC3-E1F48D6B1BF4}" type="slidenum">
              <a:rPr lang="de-DE" smtClean="0"/>
              <a:pPr/>
              <a:t>98</a:t>
            </a:fld>
            <a:endParaRPr lang="de-DE" dirty="0" smtClean="0"/>
          </a:p>
        </p:txBody>
      </p:sp>
      <p:graphicFrame>
        <p:nvGraphicFramePr>
          <p:cNvPr id="6" name="Tabuľka 7"/>
          <p:cNvGraphicFramePr>
            <a:graphicFrameLocks noGrp="1"/>
          </p:cNvGraphicFramePr>
          <p:nvPr/>
        </p:nvGraphicFramePr>
        <p:xfrm>
          <a:off x="250825" y="3861049"/>
          <a:ext cx="8569648" cy="24933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60391"/>
                <a:gridCol w="738763"/>
                <a:gridCol w="766390"/>
                <a:gridCol w="763013"/>
                <a:gridCol w="763013"/>
                <a:gridCol w="763013"/>
                <a:gridCol w="763013"/>
                <a:gridCol w="763013"/>
                <a:gridCol w="763013"/>
                <a:gridCol w="763013"/>
                <a:gridCol w="763013"/>
              </a:tblGrid>
              <a:tr h="3820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ahoma" pitchFamily="34" charset="0"/>
                        </a:rPr>
                        <a:t> </a:t>
                      </a:r>
                      <a:endParaRPr lang="sk-SK" sz="1400" dirty="0">
                        <a:solidFill>
                          <a:schemeClr val="tx1"/>
                        </a:solidFill>
                        <a:latin typeface="Tahoma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sz="1400" dirty="0">
                        <a:solidFill>
                          <a:schemeClr val="tx1"/>
                        </a:solidFill>
                        <a:latin typeface="Tahoma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ahoma" pitchFamily="34" charset="0"/>
                        </a:rPr>
                        <a:t>min</a:t>
                      </a:r>
                      <a:endParaRPr lang="sk-SK" sz="1400" dirty="0">
                        <a:solidFill>
                          <a:schemeClr val="tx1"/>
                        </a:solidFill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k-SK" sz="1400" dirty="0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ahoma" pitchFamily="34" charset="0"/>
                        </a:rPr>
                        <a:t>max</a:t>
                      </a:r>
                      <a:endParaRPr lang="sk-SK" sz="1400" dirty="0">
                        <a:solidFill>
                          <a:schemeClr val="tx1"/>
                        </a:solidFill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k-SK" sz="1400" dirty="0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k-SK" sz="1400" dirty="0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ahoma" pitchFamily="34" charset="0"/>
                        </a:rPr>
                        <a:t>avg</a:t>
                      </a:r>
                      <a:endParaRPr lang="sk-SK" sz="1400" dirty="0">
                        <a:solidFill>
                          <a:schemeClr val="tx1"/>
                        </a:solidFill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k-SK" sz="1400" dirty="0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k-SK" sz="1400" dirty="0"/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76363">
                <a:tc>
                  <a:txBody>
                    <a:bodyPr/>
                    <a:lstStyle/>
                    <a:p>
                      <a:pPr algn="ctr"/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</a:rPr>
                        <a:t>#days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</a:rPr>
                        <a:t>Legs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</a:rPr>
                        <a:t>aircraft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</a:rPr>
                        <a:t>flight time [min]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</a:rPr>
                        <a:t>legs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</a:rPr>
                        <a:t>aircraft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</a:rPr>
                        <a:t>flight time [min]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</a:rPr>
                        <a:t>legs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</a:rPr>
                        <a:t>aircraft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</a:rPr>
                        <a:t>flight time [min]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373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January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26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44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12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3840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105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17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8830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88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15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7447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3373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</a:rPr>
                        <a:t>February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</a:rPr>
                        <a:t>22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94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15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8295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118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17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10065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109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16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9339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3373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</a:rPr>
                        <a:t>March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</a:rPr>
                        <a:t>21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94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15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7900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121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17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10390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110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16,3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9483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3373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</a:rPr>
                        <a:t>April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</a:rPr>
                        <a:t>27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93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15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7080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118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18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9750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103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16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Tahoma" pitchFamily="34" charset="0"/>
                        </a:rPr>
                        <a:t>8648</a:t>
                      </a:r>
                      <a:endParaRPr lang="sk-SK" sz="1400" dirty="0">
                        <a:latin typeface="Tahoma" pitchFamily="34" charset="0"/>
                      </a:endParaRPr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Grafik 16" descr="Logo-Lufthansa-800px.svg"/>
          <p:cNvPicPr>
            <a:picLocks noChangeAspect="1"/>
          </p:cNvPicPr>
          <p:nvPr/>
        </p:nvPicPr>
        <p:blipFill>
          <a:blip r:embed="rId2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295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 Phase</a:t>
            </a:r>
            <a:endParaRPr lang="cs-CZ" dirty="0" smtClean="0"/>
          </a:p>
        </p:txBody>
      </p:sp>
      <p:sp>
        <p:nvSpPr>
          <p:cNvPr id="107522" name="Content Placeholder 2"/>
          <p:cNvSpPr>
            <a:spLocks noGrp="1"/>
          </p:cNvSpPr>
          <p:nvPr>
            <p:ph sz="half" idx="1"/>
          </p:nvPr>
        </p:nvSpPr>
        <p:spPr>
          <a:xfrm>
            <a:off x="250825" y="836613"/>
            <a:ext cx="4249167" cy="5545137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Probability of delay</a:t>
            </a:r>
          </a:p>
          <a:p>
            <a:pPr lvl="1"/>
            <a:r>
              <a:rPr lang="en-US" sz="1400" dirty="0" smtClean="0"/>
              <a:t>Depends on day time and departure airport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2">
              <a:buFont typeface="Wingdings 3" pitchFamily="18" charset="2"/>
              <a:buNone/>
            </a:pPr>
            <a:endParaRPr lang="en-US" dirty="0" smtClean="0"/>
          </a:p>
          <a:p>
            <a:pPr lvl="2">
              <a:buFont typeface="Wingdings 3" pitchFamily="18" charset="2"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Font typeface="Wingdings 3" pitchFamily="18" charset="2"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/>
              <a:t>Distribution of delay</a:t>
            </a:r>
          </a:p>
          <a:p>
            <a:pPr lvl="1"/>
            <a:r>
              <a:rPr lang="en-US" sz="1400" dirty="0" smtClean="0"/>
              <a:t>Independent of daytime and departure airport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Scheduling Problems in Traffic and Transport</a:t>
            </a:r>
            <a:endParaRPr lang="de-DE" dirty="0"/>
          </a:p>
        </p:txBody>
      </p:sp>
      <p:sp>
        <p:nvSpPr>
          <p:cNvPr id="10752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C3FF81E-212A-4B59-A347-D90583A371E6}" type="slidenum">
              <a:rPr lang="de-DE" smtClean="0"/>
              <a:pPr/>
              <a:t>99</a:t>
            </a:fld>
            <a:endParaRPr lang="de-DE" dirty="0" smtClean="0"/>
          </a:p>
        </p:txBody>
      </p:sp>
      <p:graphicFrame>
        <p:nvGraphicFramePr>
          <p:cNvPr id="9" name="Chart 8"/>
          <p:cNvGraphicFramePr/>
          <p:nvPr/>
        </p:nvGraphicFramePr>
        <p:xfrm>
          <a:off x="4499992" y="1628800"/>
          <a:ext cx="428396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752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245" y="1700808"/>
            <a:ext cx="2015555" cy="163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Text Box 16"/>
          <p:cNvSpPr txBox="1">
            <a:spLocks noChangeArrowheads="1"/>
          </p:cNvSpPr>
          <p:nvPr/>
        </p:nvSpPr>
        <p:spPr bwMode="auto">
          <a:xfrm>
            <a:off x="611560" y="3428231"/>
            <a:ext cx="3672061" cy="50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4112" rIns="0" bIns="0"/>
          <a:lstStyle/>
          <a:p>
            <a:pPr algn="just">
              <a:lnSpc>
                <a:spcPct val="105000"/>
              </a:lnSpc>
              <a:spcAft>
                <a:spcPts val="1138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400" dirty="0">
                <a:latin typeface="Tahoma" pitchFamily="34" charset="0"/>
              </a:rPr>
              <a:t>probability of departure delay during the day on various airports</a:t>
            </a:r>
          </a:p>
        </p:txBody>
      </p:sp>
      <p:sp>
        <p:nvSpPr>
          <p:cNvPr id="107528" name="Text Box 16"/>
          <p:cNvSpPr txBox="1">
            <a:spLocks noChangeArrowheads="1"/>
          </p:cNvSpPr>
          <p:nvPr/>
        </p:nvSpPr>
        <p:spPr bwMode="auto">
          <a:xfrm>
            <a:off x="4931693" y="3428231"/>
            <a:ext cx="3816424" cy="503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4112" rIns="0" bIns="0"/>
          <a:lstStyle/>
          <a:p>
            <a:pPr algn="just">
              <a:lnSpc>
                <a:spcPct val="105000"/>
              </a:lnSpc>
              <a:spcAft>
                <a:spcPts val="1138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400" dirty="0">
                <a:latin typeface="Tahoma" pitchFamily="34" charset="0"/>
              </a:rPr>
              <a:t>distribution of the length of gate primary delays on various airports</a:t>
            </a:r>
          </a:p>
        </p:txBody>
      </p:sp>
      <p:sp>
        <p:nvSpPr>
          <p:cNvPr id="11" name="Zástupný symbol obsahu 2"/>
          <p:cNvSpPr txBox="1">
            <a:spLocks/>
          </p:cNvSpPr>
          <p:nvPr/>
        </p:nvSpPr>
        <p:spPr bwMode="auto">
          <a:xfrm>
            <a:off x="251520" y="3933056"/>
            <a:ext cx="860742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Pct val="85000"/>
              <a:buFontTx/>
              <a:buNone/>
              <a:tabLst>
                <a:tab pos="542925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Gate phase</a:t>
            </a:r>
          </a:p>
          <a:p>
            <a:pPr marL="446088" marR="0" lvl="1" indent="-2667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2659A5"/>
              </a:buClr>
              <a:buSzPct val="70000"/>
              <a:buFont typeface="Wingdings 3" pitchFamily="18" charset="2"/>
              <a:buBlip>
                <a:blip r:embed="rId5"/>
              </a:buBlip>
              <a:tabLst>
                <a:tab pos="54292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</a:rPr>
              <a:t>gate delay distribution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</a:rPr>
              <a:t>G</a:t>
            </a:r>
            <a:r>
              <a:rPr kumimoji="0" lang="en-US" sz="16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</a:rPr>
              <a:t>j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</a:rPr>
              <a:t>  of flight j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Pct val="85000"/>
              <a:buFontTx/>
              <a:buNone/>
              <a:tabLst>
                <a:tab pos="542925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Pct val="85000"/>
              <a:buFontTx/>
              <a:buNone/>
              <a:tabLst>
                <a:tab pos="542925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Pct val="85000"/>
              <a:buFontTx/>
              <a:buNone/>
              <a:tabLst>
                <a:tab pos="54292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	where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()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is probability density function of Log-normal distribution with Power-law distributed tail and                           ,  t(j) is departure time of flight j and a(j) is departure airport of flight j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Pct val="85000"/>
              <a:buFontTx/>
              <a:buNone/>
              <a:tabLst>
                <a:tab pos="542925" algn="l"/>
              </a:tabLst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Pct val="85000"/>
              <a:buFontTx/>
              <a:buNone/>
              <a:tabLst>
                <a:tab pos="542925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Pct val="85000"/>
              <a:buFontTx/>
              <a:buNone/>
              <a:tabLst>
                <a:tab pos="542925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2" name="Obrázok 11" descr="gate2.png"/>
          <p:cNvPicPr>
            <a:picLocks noChangeAspect="1"/>
          </p:cNvPicPr>
          <p:nvPr/>
        </p:nvPicPr>
        <p:blipFill>
          <a:blip r:embed="rId6" cstate="print"/>
          <a:srcRect t="9749"/>
          <a:stretch>
            <a:fillRect/>
          </a:stretch>
        </p:blipFill>
        <p:spPr bwMode="auto">
          <a:xfrm>
            <a:off x="5076155" y="3913592"/>
            <a:ext cx="2016125" cy="181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2753" name="Object 1"/>
          <p:cNvGraphicFramePr>
            <a:graphicFrameLocks noChangeAspect="1"/>
          </p:cNvGraphicFramePr>
          <p:nvPr/>
        </p:nvGraphicFramePr>
        <p:xfrm>
          <a:off x="785813" y="4797152"/>
          <a:ext cx="3678237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982" name="Rovnica" r:id="rId7" imgW="2361960" imgH="482400" progId="Equation.3">
                  <p:embed/>
                </p:oleObj>
              </mc:Choice>
              <mc:Fallback>
                <p:oleObj name="Rovnica" r:id="rId7" imgW="2361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4797152"/>
                        <a:ext cx="3678237" cy="71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754" name="Object 2"/>
          <p:cNvGraphicFramePr>
            <a:graphicFrameLocks noChangeAspect="1"/>
          </p:cNvGraphicFramePr>
          <p:nvPr/>
        </p:nvGraphicFramePr>
        <p:xfrm>
          <a:off x="2411413" y="5865540"/>
          <a:ext cx="16986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983" name="Rovnica" r:id="rId9" imgW="1091880" imgH="241200" progId="Equation.3">
                  <p:embed/>
                </p:oleObj>
              </mc:Choice>
              <mc:Fallback>
                <p:oleObj name="Rovnica" r:id="rId9" imgW="1091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5865540"/>
                        <a:ext cx="1698625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fik 16" descr="Logo-Lufthansa-800px.svg"/>
          <p:cNvPicPr>
            <a:picLocks noChangeAspect="1"/>
          </p:cNvPicPr>
          <p:nvPr/>
        </p:nvPicPr>
        <p:blipFill>
          <a:blip r:embed="rId11" cstate="print"/>
          <a:srcRect r="79843"/>
          <a:stretch>
            <a:fillRect/>
          </a:stretch>
        </p:blipFill>
        <p:spPr bwMode="auto">
          <a:xfrm>
            <a:off x="1077318" y="0"/>
            <a:ext cx="614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915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fonts}&#10;\usepackage{array}&#10;\usepackage{bbm}&#10;\usepackage{booktabs}&#10;\usepackage{color}&#10;\usepackage{epsfig}&#10;\usepackage[mathscr]{eucal}&#10;\usepackage{graphicx}&#10;\usepackage{mathtools}&#10;\usepackage{xspace}&#10;&#10;\newcommand{\T}{{^\transpose}}&#10;\newcommand{\transpose}{\text{\textsf{T}}}&#10;\newcommand{\zero}{\boldsymbol{0}}&#10;\newcommand{\LD}{\textsc{LD}\xspace}&#10;\newcommand{\one}{\boldsymbol{1}}&#10;&#10;\begin{document}&#10;\begin{equation*}&#10;(\LD)\quad\min_{\lambda \geq \zero} \left[&#10;  \max_{\substack{Ax = \one,\\x\in[0,1]^{|P|}}} (u\T - \lambda\T C)x&#10;  +&#10;  \max_{\substack{By = \one,\\y\in[0,1]^{|Q|}}} (\lambda\T D)y&#10;\right]&#10;\end{equation*}&#10;&#10;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448"/>
  <p:tag name="BOXHEIGHT" val="414"/>
  <p:tag name="BOXFONT" val="10"/>
  <p:tag name="BOXWRAP" val="Falsch"/>
  <p:tag name="WORKAROUNDTRANSPARENCYBUG" val="Falsch"/>
  <p:tag name="ALLOWFONTSUBSTITUTION" val="Falsch"/>
  <p:tag name="BITMAPFORMAT" val="pngmono"/>
  <p:tag name="ORIGWIDTH" val="526"/>
  <p:tag name="PICTUREFILESIZE" val="4125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xspace}&#10;&#10;\usepackage[sumlimits]{amsmath}&#10;\usepackage{amsthm}&#10;\usepackage{amssymb}&#10;%\newcommand{\one}{\text{\textbb{1}}}&#10;%\newcommand{\zero}{\text{\textbb{0}}}&#10;&#10;\newcommand{\one}{\text{1}}&#10;\newcommand{\zero}{\text{0}}&#10;&#10;&#10;\newcommand{\mathQ}{\ensuremath{\mathcal{Q}}\xspace}&#10;\newcommand{\mathP}{\ensuremath{\mathcal{P}}\xspace}&#10;&#10;\DeclareMathOperator*{\argmin}{arg\, min}&#10;\DeclareMathOperator*{\argmax}{arg\, max}&#10;&#10;\begin{document}&#10;&#10;$$\eta_i + \gamma_i \geq \sum_{a\in p}(p_a-\lambda_a)\; \forall i \in I, p \in \mathP_i $$&#10;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36"/>
  <p:tag name="PICTUREFILESIZE" val="201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xspace}&#10;&#10;\usepackage[sumlimits]{amsmath}&#10;\usepackage{amsthm}&#10;\usepackage{amssymb}&#10;%\newcommand{\one}{\text{\textbb{1}}}&#10;%\newcommand{\zero}{\text{\textbb{0}}}&#10;&#10;\newcommand{\one}{\text{1}}&#10;\newcommand{\zero}{\text{0}}&#10;&#10;&#10;\newcommand{\mathQ}{\ensuremath{\mathcal{Q}}\xspace}&#10;\newcommand{\mathP}{\ensuremath{\mathcal{P}}\xspace}&#10;&#10;\DeclareMathOperator*{\argmin}{arg\, min}&#10;\DeclareMathOperator*{\argmax}{arg\, max}&#10;&#10;\begin{document}&#10;&#10;\begin{tabular}{lll} &#10; (PRICE (x))       &amp; $\exists \; \overline{p} \in \mathP_i:$ &amp; $\gamma_i &lt; \sum\limits_{a \in \overline{p}} (p_a - \lambda_a)$ \\&#10;&#10;\end{tabular}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14"/>
  <p:tag name="PICTUREFILESIZE" val="21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xspace}&#10;&#10;\usepackage[sumlimits]{amsmath}&#10;\usepackage{amsthm}&#10;\usepackage{amssymb}&#10;%\newcommand{\one}{\text{\textbb{1}}}&#10;%\newcommand{\zero}{\text{\textbb{0}}}&#10;&#10;\newcommand{\one}{\text{1}}&#10;\newcommand{\zero}{\text{0}}&#10;&#10;&#10;\newcommand{\mathQ}{\ensuremath{\mathcal{Q}}\xspace}&#10;\newcommand{\mathP}{\ensuremath{\mathcal{P}}\xspace}&#10;&#10;\DeclareMathOperator*{\argmin}{arg\, min}&#10;\DeclareMathOperator*{\argmax}{arg\, max}&#10;&#10;\begin{document}&#10;&#10;&#10;\begin{tabular}{lll} &#10; (PRICE (y))     &amp; $\exists \; \overline{q} \in Q_j:$ &amp; $\pi_j  &lt; \sum\limits_{a \in \overline{q}} \lambda_a$ \\&#10; &#10;\end{tabular}&#10;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60"/>
  <p:tag name="PICTUREFILESIZE" val="1849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xspace}&#10;&#10;\usepackage[sumlimits]{amsmath}&#10;\usepackage{amsthm}&#10;\usepackage{amssymb}&#10;%\newcommand{\one}{\text{\textbb{1}}}&#10;%\newcommand{\zero}{\text{\textbb{0}}}&#10;&#10;\newcommand{\one}{\text{1}}&#10;\newcommand{\zero}{\text{0}}&#10;&#10;&#10;\newcommand{\mathQ}{\ensuremath{\mathcal{Q}}\xspace}&#10;\newcommand{\mathP}{\ensuremath{\mathcal{P}}\xspace}&#10;&#10;\DeclareMathOperator*{\argmin}{arg\, min}&#10;\DeclareMathOperator*{\argmax}{arg\, max}&#10;&#10;\begin{document}&#10;&#10;$$(\max\{\eta+ \gamma, 0 \}, \max\{\theta+ \pi, 0 \}, \lambda) \text{ is feasible for (DLP)}$$&#10;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18"/>
  <p:tag name="PICTUREFILESIZE" val="241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498"/>
  <p:tag name="PICTUREFILESIZE" val="31019"/>
  <p:tag name="SOURCE" val="\documentclass{slides}\pagestyle{empty}&#10;\usepackage{xspace}&#10;&#10;\usepackage[sumlimits]{amsmath}&#10;\usepackage{amsthm}&#10;\usepackage{amssymb}&#10;%\newcommand{\one}{\text{\textbb{1}}}&#10;%\newcommand{\zero}{\text{\textbb{0}}}&#10;&#10;\newcommand{\one}{\text{1}}&#10;\newcommand{\zero}{\text{0}}&#10;&#10;&#10;\newcommand{\mathQ}{\ensuremath{\mathcal{Q}}\xspace}&#10;\newcommand{\mathP}{\ensuremath{\mathcal{P}}\xspace}&#10;&#10;\DeclareMathOperator*{\argmin}{arg\, min}&#10;\DeclareMathOperator*{\argmax}{arg\, max}&#10;&#10;\begin{document}&#10;$$ \beta(\gamma,\pi,\lambda) \, := \, \sum_{i\in I}\max\{\gamma_i + \eta_i, 0\} + \sum_{j\in J}\max\{\pi_j+\theta_j, 0\} $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xspace}&#10;&#10;\usepackage[sumlimits]{amsmath}&#10;\usepackage{amsthm}&#10;\usepackage{amssymb}&#10;%\newcommand{\one}{\text{\textbb{1}}}&#10;%\newcommand{\zero}{\text{\textbb{0}}}&#10;&#10;\newcommand{\one}{\text{1}}&#10;\newcommand{\zero}{\text{0}}&#10;&#10;&#10;\newcommand{\mathQ}{\ensuremath{\mathcal{Q}}\xspace}&#10;\newcommand{\mathP}{\ensuremath{\mathcal{P}}\xspace}&#10;&#10;\DeclareMathOperator*{\argmin}{arg\, min}&#10;\DeclareMathOperator*{\argmax}{arg\, max}&#10;&#10;\begin{document}&#10;$$ v_{LP}(PCP)  \leq \beta(\gamma,\pi,\lambda) $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19"/>
  <p:tag name="PICTUREFILESIZE" val="123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xspace}&#10;&#10;\usepackage[sumlimits]{amsmath}&#10;\usepackage{amsthm}&#10;\usepackage{amssymb}&#10;%\newcommand{\one}{\text{\textbb{1}}}&#10;%\newcommand{\zero}{\text{\textbb{0}}}&#10;&#10;\newcommand{\one}{\text{1}}&#10;\newcommand{\zero}{\text{0}}&#10;&#10;&#10;\newcommand{\mathQ}{\ensuremath{\mathcal{Q}}\xspace}&#10;\newcommand{\mathP}{\ensuremath{\mathcal{P}}\xspace}&#10;&#10;\DeclareMathOperator*{\argmin}{arg\, min}&#10;\DeclareMathOperator*{\argmax}{arg\, max}&#10;&#10;\begin{document}&#10;&#10;$$ \theta_j \;:= \; \max_{\overline{q}\in Q_j}\;\sum_{a\in \overline{q}}\lambda_a-\pi_{j}, \;  \forall j\in J$$&#10;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96"/>
  <p:tag name="PICTUREFILESIZE" val="190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xspace}&#10;&#10;\usepackage[sumlimits]{amsmath}&#10;\usepackage{amsthm}&#10;\usepackage{amssymb}&#10;%\newcommand{\one}{\text{\textbb{1}}}&#10;%\newcommand{\zero}{\text{\textbb{0}}}&#10;&#10;\newcommand{\one}{\text{1}}&#10;\newcommand{\zero}{\text{0}}&#10;&#10;&#10;\newcommand{\mathQ}{\ensuremath{\mathcal{Q}}\xspace}&#10;\newcommand{\mathP}{\ensuremath{\mathcal{P}}\xspace}&#10;&#10;\DeclareMathOperator*{\argmin}{arg\, min}&#10;\DeclareMathOperator*{\argmax}{arg\, max}&#10;&#10;\begin{document}&#10;&#10;$$\theta_j + \pi_j \geq \sum_{a\in q}\lambda_a\; \forall j \in J, q \in \mathQ_j $$&#10;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85"/>
  <p:tag name="PICTUREFILESIZE" val="176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xspace}&#10;&#10;\usepackage[sumlimits]{amsmath}&#10;\usepackage{amsthm}&#10;\usepackage{amssymb}&#10;%\newcommand{\one}{\text{\textbb{1}}}&#10;%\newcommand{\zero}{\text{\textbb{0}}}&#10;&#10;\newcommand{\one}{\text{1}}&#10;\newcommand{\zero}{\text{0}}&#10;&#10;&#10;\newcommand{\mathQ}{\ensuremath{\mathcal{Q}}\xspace}&#10;\newcommand{\mathP}{\ensuremath{\mathcal{P}}\xspace}&#10;&#10;\DeclareMathOperator*{\argmin}{arg\, min}&#10;\DeclareMathOperator*{\argmax}{arg\, max}&#10;&#10;\begin{document}&#10;&#10;$$\eta_i    :=  \max_{p\in P_i}\;\sum_{a\in p}(p_a-\lambda_a)-\gamma_i,\; \forall i \in I $$&#10;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38"/>
  <p:tag name="PICTUREFILESIZE" val="21020"/>
</p:tagLst>
</file>

<file path=ppt/theme/theme1.xml><?xml version="1.0" encoding="utf-8"?>
<a:theme xmlns:a="http://schemas.openxmlformats.org/drawingml/2006/main" name="1_Standarddesign">
  <a:themeElements>
    <a:clrScheme name="1_Standarddesign 13">
      <a:dk1>
        <a:srgbClr val="000000"/>
      </a:dk1>
      <a:lt1>
        <a:srgbClr val="FFFFFF"/>
      </a:lt1>
      <a:dk2>
        <a:srgbClr val="2659A5"/>
      </a:dk2>
      <a:lt2>
        <a:srgbClr val="808080"/>
      </a:lt2>
      <a:accent1>
        <a:srgbClr val="BBE0E3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E70000"/>
      </a:accent6>
      <a:hlink>
        <a:srgbClr val="2659A5"/>
      </a:hlink>
      <a:folHlink>
        <a:srgbClr val="9999FF"/>
      </a:folHlink>
    </a:clrScheme>
    <a:fontScheme name="1_Standard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3">
        <a:dk1>
          <a:srgbClr val="000000"/>
        </a:dk1>
        <a:lt1>
          <a:srgbClr val="FFFFFF"/>
        </a:lt1>
        <a:dk2>
          <a:srgbClr val="2659A5"/>
        </a:dk2>
        <a:lt2>
          <a:srgbClr val="808080"/>
        </a:lt2>
        <a:accent1>
          <a:srgbClr val="BBE0E3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E70000"/>
        </a:accent6>
        <a:hlink>
          <a:srgbClr val="2659A5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Standarddesign">
  <a:themeElements>
    <a:clrScheme name="1_Standarddesign 13">
      <a:dk1>
        <a:srgbClr val="000000"/>
      </a:dk1>
      <a:lt1>
        <a:srgbClr val="FFFFFF"/>
      </a:lt1>
      <a:dk2>
        <a:srgbClr val="2659A5"/>
      </a:dk2>
      <a:lt2>
        <a:srgbClr val="808080"/>
      </a:lt2>
      <a:accent1>
        <a:srgbClr val="BBE0E3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E70000"/>
      </a:accent6>
      <a:hlink>
        <a:srgbClr val="2659A5"/>
      </a:hlink>
      <a:folHlink>
        <a:srgbClr val="9999FF"/>
      </a:folHlink>
    </a:clrScheme>
    <a:fontScheme name="1_Standard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3">
        <a:dk1>
          <a:srgbClr val="000000"/>
        </a:dk1>
        <a:lt1>
          <a:srgbClr val="FFFFFF"/>
        </a:lt1>
        <a:dk2>
          <a:srgbClr val="2659A5"/>
        </a:dk2>
        <a:lt2>
          <a:srgbClr val="808080"/>
        </a:lt2>
        <a:accent1>
          <a:srgbClr val="BBE0E3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E70000"/>
        </a:accent6>
        <a:hlink>
          <a:srgbClr val="2659A5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Standarddesign">
  <a:themeElements>
    <a:clrScheme name="1_Standarddesign 13">
      <a:dk1>
        <a:srgbClr val="000000"/>
      </a:dk1>
      <a:lt1>
        <a:srgbClr val="FFFFFF"/>
      </a:lt1>
      <a:dk2>
        <a:srgbClr val="2659A5"/>
      </a:dk2>
      <a:lt2>
        <a:srgbClr val="808080"/>
      </a:lt2>
      <a:accent1>
        <a:srgbClr val="BBE0E3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E70000"/>
      </a:accent6>
      <a:hlink>
        <a:srgbClr val="2659A5"/>
      </a:hlink>
      <a:folHlink>
        <a:srgbClr val="9999FF"/>
      </a:folHlink>
    </a:clrScheme>
    <a:fontScheme name="1_Standard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3">
        <a:dk1>
          <a:srgbClr val="000000"/>
        </a:dk1>
        <a:lt1>
          <a:srgbClr val="FFFFFF"/>
        </a:lt1>
        <a:dk2>
          <a:srgbClr val="2659A5"/>
        </a:dk2>
        <a:lt2>
          <a:srgbClr val="808080"/>
        </a:lt2>
        <a:accent1>
          <a:srgbClr val="BBE0E3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E70000"/>
        </a:accent6>
        <a:hlink>
          <a:srgbClr val="2659A5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Standarddesign">
  <a:themeElements>
    <a:clrScheme name="1_Standarddesign 13">
      <a:dk1>
        <a:srgbClr val="000000"/>
      </a:dk1>
      <a:lt1>
        <a:srgbClr val="FFFFFF"/>
      </a:lt1>
      <a:dk2>
        <a:srgbClr val="2659A5"/>
      </a:dk2>
      <a:lt2>
        <a:srgbClr val="808080"/>
      </a:lt2>
      <a:accent1>
        <a:srgbClr val="BBE0E3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E70000"/>
      </a:accent6>
      <a:hlink>
        <a:srgbClr val="2659A5"/>
      </a:hlink>
      <a:folHlink>
        <a:srgbClr val="9999FF"/>
      </a:folHlink>
    </a:clrScheme>
    <a:fontScheme name="1_Standard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3">
        <a:dk1>
          <a:srgbClr val="000000"/>
        </a:dk1>
        <a:lt1>
          <a:srgbClr val="FFFFFF"/>
        </a:lt1>
        <a:dk2>
          <a:srgbClr val="2659A5"/>
        </a:dk2>
        <a:lt2>
          <a:srgbClr val="808080"/>
        </a:lt2>
        <a:accent1>
          <a:srgbClr val="BBE0E3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E70000"/>
        </a:accent6>
        <a:hlink>
          <a:srgbClr val="2659A5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folienmaster_11_d">
  <a:themeElements>
    <a:clrScheme name="">
      <a:dk1>
        <a:srgbClr val="000000"/>
      </a:dk1>
      <a:lt1>
        <a:srgbClr val="FFFFFF"/>
      </a:lt1>
      <a:dk2>
        <a:srgbClr val="000000"/>
      </a:dk2>
      <a:lt2>
        <a:srgbClr val="9B9B9B"/>
      </a:lt2>
      <a:accent1>
        <a:srgbClr val="CDCDCD"/>
      </a:accent1>
      <a:accent2>
        <a:srgbClr val="FFA000"/>
      </a:accent2>
      <a:accent3>
        <a:srgbClr val="FFFFFF"/>
      </a:accent3>
      <a:accent4>
        <a:srgbClr val="000000"/>
      </a:accent4>
      <a:accent5>
        <a:srgbClr val="E3E3E3"/>
      </a:accent5>
      <a:accent6>
        <a:srgbClr val="E79100"/>
      </a:accent6>
      <a:hlink>
        <a:srgbClr val="787878"/>
      </a:hlink>
      <a:folHlink>
        <a:srgbClr val="B4B4B4"/>
      </a:folHlink>
    </a:clrScheme>
    <a:fontScheme name="folienmaster_11_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olienmaster_11_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master_11_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es_Matheon_Vorlage">
  <a:themeElements>
    <a:clrScheme name="">
      <a:dk1>
        <a:srgbClr val="262666"/>
      </a:dk1>
      <a:lt1>
        <a:srgbClr val="FFFFFF"/>
      </a:lt1>
      <a:dk2>
        <a:srgbClr val="000040"/>
      </a:dk2>
      <a:lt2>
        <a:srgbClr val="6B6B6B"/>
      </a:lt2>
      <a:accent1>
        <a:srgbClr val="9EC5C7"/>
      </a:accent1>
      <a:accent2>
        <a:srgbClr val="000059"/>
      </a:accent2>
      <a:accent3>
        <a:srgbClr val="FFFFFF"/>
      </a:accent3>
      <a:accent4>
        <a:srgbClr val="1F1F56"/>
      </a:accent4>
      <a:accent5>
        <a:srgbClr val="CCDFE0"/>
      </a:accent5>
      <a:accent6>
        <a:srgbClr val="000050"/>
      </a:accent6>
      <a:hlink>
        <a:srgbClr val="1E5E5E"/>
      </a:hlink>
      <a:folHlink>
        <a:srgbClr val="3D8080"/>
      </a:folHlink>
    </a:clrScheme>
    <a:fontScheme name="Praes_Matheon_Vorlag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aes_Matheon_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_Matheon_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_Matheon_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_Matheon_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_Matheon_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_Matheon_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_Matheon_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_Matheon_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_Matheon_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_Matheon_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_Matheon_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_Matheon_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_Matheon_Vorlage 13">
        <a:dk1>
          <a:srgbClr val="000040"/>
        </a:dk1>
        <a:lt1>
          <a:srgbClr val="FFFFFF"/>
        </a:lt1>
        <a:dk2>
          <a:srgbClr val="000040"/>
        </a:dk2>
        <a:lt2>
          <a:srgbClr val="6B6B6B"/>
        </a:lt2>
        <a:accent1>
          <a:srgbClr val="9EC5C7"/>
        </a:accent1>
        <a:accent2>
          <a:srgbClr val="000059"/>
        </a:accent2>
        <a:accent3>
          <a:srgbClr val="FFFFFF"/>
        </a:accent3>
        <a:accent4>
          <a:srgbClr val="000035"/>
        </a:accent4>
        <a:accent5>
          <a:srgbClr val="CCDFE0"/>
        </a:accent5>
        <a:accent6>
          <a:srgbClr val="000050"/>
        </a:accent6>
        <a:hlink>
          <a:srgbClr val="1E5E5E"/>
        </a:hlink>
        <a:folHlink>
          <a:srgbClr val="3D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olienmaster_11_d">
  <a:themeElements>
    <a:clrScheme name="">
      <a:dk1>
        <a:srgbClr val="000000"/>
      </a:dk1>
      <a:lt1>
        <a:srgbClr val="FFFFFF"/>
      </a:lt1>
      <a:dk2>
        <a:srgbClr val="000000"/>
      </a:dk2>
      <a:lt2>
        <a:srgbClr val="9B9B9B"/>
      </a:lt2>
      <a:accent1>
        <a:srgbClr val="CDCDCD"/>
      </a:accent1>
      <a:accent2>
        <a:srgbClr val="FFA000"/>
      </a:accent2>
      <a:accent3>
        <a:srgbClr val="FFFFFF"/>
      </a:accent3>
      <a:accent4>
        <a:srgbClr val="000000"/>
      </a:accent4>
      <a:accent5>
        <a:srgbClr val="E3E3E3"/>
      </a:accent5>
      <a:accent6>
        <a:srgbClr val="E79100"/>
      </a:accent6>
      <a:hlink>
        <a:srgbClr val="787878"/>
      </a:hlink>
      <a:folHlink>
        <a:srgbClr val="B4B4B4"/>
      </a:folHlink>
    </a:clrScheme>
    <a:fontScheme name="folienmaster_11_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olienmaster_11_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master_11_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e Bahn_2003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0C0C0"/>
      </a:accent1>
      <a:accent2>
        <a:srgbClr val="000066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005C"/>
      </a:accent6>
      <a:hlink>
        <a:srgbClr val="8D9FB9"/>
      </a:hlink>
      <a:folHlink>
        <a:srgbClr val="DEE2E7"/>
      </a:folHlink>
    </a:clrScheme>
    <a:fontScheme name="Die Bahn_2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e Bahn_2003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e Bahn_200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e Bahn_2003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e Bahn_2003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e Bahn_2003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e Bahn_2003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e Bahn_2003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e Bahn_2003 8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0C0C0"/>
        </a:accent1>
        <a:accent2>
          <a:srgbClr val="330099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2D008A"/>
        </a:accent6>
        <a:hlink>
          <a:srgbClr val="8D9FB9"/>
        </a:hlink>
        <a:folHlink>
          <a:srgbClr val="DEE2E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folienmaster_11_d">
  <a:themeElements>
    <a:clrScheme name="">
      <a:dk1>
        <a:srgbClr val="000000"/>
      </a:dk1>
      <a:lt1>
        <a:srgbClr val="FFFFFF"/>
      </a:lt1>
      <a:dk2>
        <a:srgbClr val="000000"/>
      </a:dk2>
      <a:lt2>
        <a:srgbClr val="9B9B9B"/>
      </a:lt2>
      <a:accent1>
        <a:srgbClr val="CDCDCD"/>
      </a:accent1>
      <a:accent2>
        <a:srgbClr val="FFA000"/>
      </a:accent2>
      <a:accent3>
        <a:srgbClr val="FFFFFF"/>
      </a:accent3>
      <a:accent4>
        <a:srgbClr val="000000"/>
      </a:accent4>
      <a:accent5>
        <a:srgbClr val="E3E3E3"/>
      </a:accent5>
      <a:accent6>
        <a:srgbClr val="E79100"/>
      </a:accent6>
      <a:hlink>
        <a:srgbClr val="787878"/>
      </a:hlink>
      <a:folHlink>
        <a:srgbClr val="B4B4B4"/>
      </a:folHlink>
    </a:clrScheme>
    <a:fontScheme name="folienmaster_11_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olienmaster_11_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master_11_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11_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atheonTalk">
  <a:themeElements>
    <a:clrScheme name="matheonTalk 13">
      <a:dk1>
        <a:srgbClr val="000000"/>
      </a:dk1>
      <a:lt1>
        <a:srgbClr val="FFFFFF"/>
      </a:lt1>
      <a:dk2>
        <a:srgbClr val="2659A5"/>
      </a:dk2>
      <a:lt2>
        <a:srgbClr val="808080"/>
      </a:lt2>
      <a:accent1>
        <a:srgbClr val="BBE0E3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E70000"/>
      </a:accent6>
      <a:hlink>
        <a:srgbClr val="2659A5"/>
      </a:hlink>
      <a:folHlink>
        <a:srgbClr val="9999FF"/>
      </a:folHlink>
    </a:clrScheme>
    <a:fontScheme name="matheonTalk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theon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theonTal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theonTal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theonTal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theonTal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theonTal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theonTal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theonTal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theonTal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theonTal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theonTal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theonTal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theonTalk 13">
        <a:dk1>
          <a:srgbClr val="000000"/>
        </a:dk1>
        <a:lt1>
          <a:srgbClr val="FFFFFF"/>
        </a:lt1>
        <a:dk2>
          <a:srgbClr val="2659A5"/>
        </a:dk2>
        <a:lt2>
          <a:srgbClr val="808080"/>
        </a:lt2>
        <a:accent1>
          <a:srgbClr val="BBE0E3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E70000"/>
        </a:accent6>
        <a:hlink>
          <a:srgbClr val="2659A5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ie Bahn_2003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0C0C0"/>
      </a:accent1>
      <a:accent2>
        <a:srgbClr val="000066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005C"/>
      </a:accent6>
      <a:hlink>
        <a:srgbClr val="8D9FB9"/>
      </a:hlink>
      <a:folHlink>
        <a:srgbClr val="DEE2E7"/>
      </a:folHlink>
    </a:clrScheme>
    <a:fontScheme name="Die Bahn_2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e Bahn_2003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e Bahn_200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e Bahn_2003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e Bahn_2003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e Bahn_2003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e Bahn_2003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e Bahn_2003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e Bahn_2003 8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0C0C0"/>
        </a:accent1>
        <a:accent2>
          <a:srgbClr val="330099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2D008A"/>
        </a:accent6>
        <a:hlink>
          <a:srgbClr val="8D9FB9"/>
        </a:hlink>
        <a:folHlink>
          <a:srgbClr val="DEE2E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Standarddesign">
  <a:themeElements>
    <a:clrScheme name="1_Standarddesign 13">
      <a:dk1>
        <a:srgbClr val="000000"/>
      </a:dk1>
      <a:lt1>
        <a:srgbClr val="FFFFFF"/>
      </a:lt1>
      <a:dk2>
        <a:srgbClr val="2659A5"/>
      </a:dk2>
      <a:lt2>
        <a:srgbClr val="808080"/>
      </a:lt2>
      <a:accent1>
        <a:srgbClr val="BBE0E3"/>
      </a:accent1>
      <a:accent2>
        <a:srgbClr val="FF00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E70000"/>
      </a:accent6>
      <a:hlink>
        <a:srgbClr val="2659A5"/>
      </a:hlink>
      <a:folHlink>
        <a:srgbClr val="9999FF"/>
      </a:folHlink>
    </a:clrScheme>
    <a:fontScheme name="1_Standard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3">
        <a:dk1>
          <a:srgbClr val="000000"/>
        </a:dk1>
        <a:lt1>
          <a:srgbClr val="FFFFFF"/>
        </a:lt1>
        <a:dk2>
          <a:srgbClr val="2659A5"/>
        </a:dk2>
        <a:lt2>
          <a:srgbClr val="808080"/>
        </a:lt2>
        <a:accent1>
          <a:srgbClr val="BBE0E3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E70000"/>
        </a:accent6>
        <a:hlink>
          <a:srgbClr val="2659A5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matheonTalk 13">
    <a:dk1>
      <a:srgbClr val="000000"/>
    </a:dk1>
    <a:lt1>
      <a:srgbClr val="FFFFFF"/>
    </a:lt1>
    <a:dk2>
      <a:srgbClr val="2659A5"/>
    </a:dk2>
    <a:lt2>
      <a:srgbClr val="808080"/>
    </a:lt2>
    <a:accent1>
      <a:srgbClr val="BBE0E3"/>
    </a:accent1>
    <a:accent2>
      <a:srgbClr val="FF0000"/>
    </a:accent2>
    <a:accent3>
      <a:srgbClr val="FFFFFF"/>
    </a:accent3>
    <a:accent4>
      <a:srgbClr val="000000"/>
    </a:accent4>
    <a:accent5>
      <a:srgbClr val="DAEDEF"/>
    </a:accent5>
    <a:accent6>
      <a:srgbClr val="E70000"/>
    </a:accent6>
    <a:hlink>
      <a:srgbClr val="2659A5"/>
    </a:hlink>
    <a:folHlink>
      <a:srgbClr val="9999FF"/>
    </a:folHlink>
  </a:clrScheme>
  <a:fontScheme name="matheonTalk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3918</Words>
  <Application>Microsoft Office PowerPoint</Application>
  <PresentationFormat>Bildschirmpräsentation (4:3)</PresentationFormat>
  <Paragraphs>1362</Paragraphs>
  <Slides>106</Slides>
  <Notes>59</Notes>
  <HiddenSlides>0</HiddenSlides>
  <MMClips>1</MMClips>
  <ScaleCrop>false</ScaleCrop>
  <HeadingPairs>
    <vt:vector size="6" baseType="variant">
      <vt:variant>
        <vt:lpstr>Design</vt:lpstr>
      </vt:variant>
      <vt:variant>
        <vt:i4>15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106</vt:i4>
      </vt:variant>
    </vt:vector>
  </HeadingPairs>
  <TitlesOfParts>
    <vt:vector size="124" baseType="lpstr">
      <vt:lpstr>1_Standarddesign</vt:lpstr>
      <vt:lpstr>Praes_Matheon_Vorlage</vt:lpstr>
      <vt:lpstr>folienmaster_11_d</vt:lpstr>
      <vt:lpstr>Die Bahn_2003</vt:lpstr>
      <vt:lpstr>1_folienmaster_11_d</vt:lpstr>
      <vt:lpstr>matheonTalk</vt:lpstr>
      <vt:lpstr>2_Die Bahn_2003</vt:lpstr>
      <vt:lpstr>Custom Design</vt:lpstr>
      <vt:lpstr>2_Standarddesign</vt:lpstr>
      <vt:lpstr>3_Standarddesign</vt:lpstr>
      <vt:lpstr>4_Standarddesign</vt:lpstr>
      <vt:lpstr>Standarddesign</vt:lpstr>
      <vt:lpstr>5_Standarddesign</vt:lpstr>
      <vt:lpstr>6_Standarddesign</vt:lpstr>
      <vt:lpstr>2_folienmaster_11_d</vt:lpstr>
      <vt:lpstr>Rovnica</vt:lpstr>
      <vt:lpstr>Formel</vt:lpstr>
      <vt:lpstr>Equation</vt:lpstr>
      <vt:lpstr>Scheduling Problems and Algorithms in Traffic and Transport</vt:lpstr>
      <vt:lpstr>Optimization in Public Transit</vt:lpstr>
      <vt:lpstr>Railway Challenges</vt:lpstr>
      <vt:lpstr>PowerPoint-Präsentation</vt:lpstr>
      <vt:lpstr>Integrated Routing and Scheduling</vt:lpstr>
      <vt:lpstr>Timetable</vt:lpstr>
      <vt:lpstr>Train Routes are Flexible in Space and Time</vt:lpstr>
      <vt:lpstr>Conflict</vt:lpstr>
      <vt:lpstr>Track Allocation Graph</vt:lpstr>
      <vt:lpstr>Track Allocation/Train Timetabling Problem</vt:lpstr>
      <vt:lpstr>Literature</vt:lpstr>
      <vt:lpstr>Path/Arc Packing Model</vt:lpstr>
      <vt:lpstr>Path Packing Model</vt:lpstr>
      <vt:lpstr>Configuration Model</vt:lpstr>
      <vt:lpstr>Configuration Model</vt:lpstr>
      <vt:lpstr>Packing- and Configuration Model</vt:lpstr>
      <vt:lpstr>Track Allocation Models</vt:lpstr>
      <vt:lpstr>Packing- and Configuration Model</vt:lpstr>
      <vt:lpstr>Configuration Model</vt:lpstr>
      <vt:lpstr>Configuration Model</vt:lpstr>
      <vt:lpstr>Configuration Model</vt:lpstr>
      <vt:lpstr>Configuration Model</vt:lpstr>
      <vt:lpstr>Lagrange Funktion des PCP</vt:lpstr>
      <vt:lpstr>Bundle Method (Kiwiel [1990], Helmberg [2000])</vt:lpstr>
      <vt:lpstr>Bundle Method (Kiwiel [1990], Helmberg [2000])</vt:lpstr>
      <vt:lpstr>Bundle Method (Kiwiel [1990], Helmberg [2000])</vt:lpstr>
      <vt:lpstr>Bundle Method (Kiwiel [1990], Helmberg [2000])</vt:lpstr>
      <vt:lpstr>Bundle Method (Kiwiel [1990], Helmberg [2000])</vt:lpstr>
      <vt:lpstr>Rapid Branching</vt:lpstr>
      <vt:lpstr>A Simple LP-Bound</vt:lpstr>
      <vt:lpstr>Solving the LP-Relaxation </vt:lpstr>
      <vt:lpstr>Solving the IP</vt:lpstr>
      <vt:lpstr>Track Allocation and Train Timetabling</vt:lpstr>
      <vt:lpstr>PowerPoint-Präsentation</vt:lpstr>
      <vt:lpstr>Railway Infrastructure Modeling</vt:lpstr>
      <vt:lpstr>Microscopic Model</vt:lpstr>
      <vt:lpstr>Headways</vt:lpstr>
      <vt:lpstr>Macroscopic Network Generation</vt:lpstr>
      <vt:lpstr>Interaction of Train Routes</vt:lpstr>
      <vt:lpstr>Interaction of Train Routes</vt:lpstr>
      <vt:lpstr>Interaction of Train Routes</vt:lpstr>
      <vt:lpstr>Reduced Macrograph (53 nodes and 87 track arcs for 28 train routes)</vt:lpstr>
      <vt:lpstr>Station Aggregation</vt:lpstr>
      <vt:lpstr>Micro-Macro Transformation</vt:lpstr>
      <vt:lpstr>Micro-Macro-Transformation: Simplon Case</vt:lpstr>
      <vt:lpstr>Time Discretization</vt:lpstr>
      <vt:lpstr>Complex Traffic at the Simplon</vt:lpstr>
      <vt:lpstr>Dense Traffic at the Simplon</vt:lpstr>
      <vt:lpstr>Saturation</vt:lpstr>
      <vt:lpstr>Manual Reference Plan</vt:lpstr>
      <vt:lpstr>Theoretical Capacities</vt:lpstr>
      <vt:lpstr>Retransformation to Microscopic Level (Network big)</vt:lpstr>
      <vt:lpstr>Valid blocking time stairs</vt:lpstr>
      <vt:lpstr>Time Discretization Analysis</vt:lpstr>
      <vt:lpstr>PowerPoint-Präsentation</vt:lpstr>
      <vt:lpstr>Trip Network</vt:lpstr>
      <vt:lpstr>Cyclic Timetable for Standard Week</vt:lpstr>
      <vt:lpstr>Rotation</vt:lpstr>
      <vt:lpstr>Rotation</vt:lpstr>
      <vt:lpstr>Rotation Schedule (Blue: Timetable, Red: Deadheads)</vt:lpstr>
      <vt:lpstr>(Operational) Uniformity</vt:lpstr>
      <vt:lpstr>Uniformity (Blue: Uniform, …, Red: Irregular)</vt:lpstr>
      <vt:lpstr>Uniformity (Blue/Yellow: Uniform, …, Red: Irregular, Fat: Maintenance)</vt:lpstr>
      <vt:lpstr>Rotation Schedule</vt:lpstr>
      <vt:lpstr>Uniformity</vt:lpstr>
      <vt:lpstr>Uniformity</vt:lpstr>
      <vt:lpstr>Modelling Uniformity Using Hyperarcs</vt:lpstr>
      <vt:lpstr>Hyperassignment</vt:lpstr>
      <vt:lpstr>Hyperassignment Problem</vt:lpstr>
      <vt:lpstr>Further Complexity Results</vt:lpstr>
      <vt:lpstr>Further Complexity Results</vt:lpstr>
      <vt:lpstr>Further Complexity Results</vt:lpstr>
      <vt:lpstr>Further Complexity Results</vt:lpstr>
      <vt:lpstr>Computational Results (CPLEX 12.1.0)</vt:lpstr>
      <vt:lpstr>Partitioned Hypergraph and Configurations</vt:lpstr>
      <vt:lpstr>Extended Configuration Formulation</vt:lpstr>
      <vt:lpstr>PowerPoint-Präsentation</vt:lpstr>
      <vt:lpstr>Delays</vt:lpstr>
      <vt:lpstr>Delay Propagation</vt:lpstr>
      <vt:lpstr>Delay Propagation Along Rotations </vt:lpstr>
      <vt:lpstr>Delay Propagation</vt:lpstr>
      <vt:lpstr>Stochastic Model (similar to Rosenberger et. al. [2002])</vt:lpstr>
      <vt:lpstr>Robust Tail Assignment Problem</vt:lpstr>
      <vt:lpstr>Column Generation</vt:lpstr>
      <vt:lpstr>Column Generation</vt:lpstr>
      <vt:lpstr>Pricing Robust Rotations</vt:lpstr>
      <vt:lpstr>Computing PDi Along a Rotation</vt:lpstr>
      <vt:lpstr>Convolution</vt:lpstr>
      <vt:lpstr>Path Search</vt:lpstr>
      <vt:lpstr>Path Search</vt:lpstr>
      <vt:lpstr>Path Search</vt:lpstr>
      <vt:lpstr>Path Search</vt:lpstr>
      <vt:lpstr>Path Search</vt:lpstr>
      <vt:lpstr>Path Search</vt:lpstr>
      <vt:lpstr>Path Search</vt:lpstr>
      <vt:lpstr>Accuracy vs. Speed</vt:lpstr>
      <vt:lpstr>Accuracy vs. Speed</vt:lpstr>
      <vt:lpstr>Test Instances</vt:lpstr>
      <vt:lpstr>Gate Phase</vt:lpstr>
      <vt:lpstr>Flight Phase</vt:lpstr>
      <vt:lpstr>Model Verification</vt:lpstr>
      <vt:lpstr>Gain of the Method</vt:lpstr>
      <vt:lpstr>Gain in Detail</vt:lpstr>
      <vt:lpstr>Planning in Public Transport (Product, Project, Planned)</vt:lpstr>
      <vt:lpstr>Visit ISMP 2012!</vt:lpstr>
      <vt:lpstr>Thank your for your attention</vt:lpstr>
    </vt:vector>
  </TitlesOfParts>
  <Company>ZIB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Scheduling Problems in Traffic and Transport</dc:title>
  <dc:subject>MAPSP 2011</dc:subject>
  <dc:creator>Ralf Borndörfer</dc:creator>
  <cp:lastModifiedBy>Ralf Borndörfer</cp:lastModifiedBy>
  <cp:revision>389</cp:revision>
  <dcterms:created xsi:type="dcterms:W3CDTF">2003-05-18T20:49:30Z</dcterms:created>
  <dcterms:modified xsi:type="dcterms:W3CDTF">2011-06-24T09:21:00Z</dcterms:modified>
  <cp:category>Nymburk</cp:category>
</cp:coreProperties>
</file>